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58" r:id="rId3"/>
    <p:sldId id="259" r:id="rId4"/>
    <p:sldId id="266" r:id="rId5"/>
    <p:sldId id="305" r:id="rId6"/>
    <p:sldId id="306" r:id="rId7"/>
    <p:sldId id="267" r:id="rId8"/>
    <p:sldId id="307" r:id="rId9"/>
    <p:sldId id="304" r:id="rId10"/>
    <p:sldId id="257" r:id="rId11"/>
    <p:sldId id="309" r:id="rId12"/>
    <p:sldId id="308" r:id="rId13"/>
  </p:sldIdLst>
  <p:sldSz cx="9144000" cy="5143500" type="screen16x9"/>
  <p:notesSz cx="6858000" cy="9144000"/>
  <p:embeddedFontLst>
    <p:embeddedFont>
      <p:font typeface="Anek Telugu" panose="020B0604020202020204" charset="0"/>
      <p:regular r:id="rId15"/>
      <p:bold r:id="rId16"/>
    </p:embeddedFont>
    <p:embeddedFont>
      <p:font typeface="Anek Telugu ExtraBold" panose="020B0604020202020204" charset="0"/>
      <p:bold r:id="rId17"/>
    </p:embeddedFont>
    <p:embeddedFont>
      <p:font typeface="Bebas Neue" panose="020B0606020202050201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AC4A87-9275-41AB-A1FD-792957DC0485}">
  <a:tblStyle styleId="{3CAC4A87-9275-41AB-A1FD-792957DC04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35257d440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35257d440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42b7573a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42b7573a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35257d440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35257d440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487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42dfc89bed_1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42dfc89bed_1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542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35257d440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35257d440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2b7573a0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42b7573a0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2b7573a0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42b7573a0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2b7573a0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42b7573a0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52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2b7573a0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42b7573a0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26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35257d440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435257d440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2b7573a0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42b7573a0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82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35257d440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35257d440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96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21" y="1650663"/>
            <a:ext cx="7713600" cy="147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279" y="3046738"/>
            <a:ext cx="7713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700" y="443850"/>
            <a:ext cx="7902600" cy="4255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4585" y="329635"/>
            <a:ext cx="723700" cy="72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 rot="-899960">
            <a:off x="1034875" y="3539423"/>
            <a:ext cx="839648" cy="853826"/>
            <a:chOff x="1028300" y="3370150"/>
            <a:chExt cx="839673" cy="853851"/>
          </a:xfrm>
        </p:grpSpPr>
        <p:sp>
          <p:nvSpPr>
            <p:cNvPr id="14" name="Google Shape;14;p2"/>
            <p:cNvSpPr/>
            <p:nvPr/>
          </p:nvSpPr>
          <p:spPr>
            <a:xfrm>
              <a:off x="1039622" y="3395650"/>
              <a:ext cx="828351" cy="828351"/>
            </a:xfrm>
            <a:custGeom>
              <a:avLst/>
              <a:gdLst/>
              <a:ahLst/>
              <a:cxnLst/>
              <a:rect l="l" t="t" r="r" b="b"/>
              <a:pathLst>
                <a:path w="23486" h="23486" extrusionOk="0">
                  <a:moveTo>
                    <a:pt x="22236" y="14008"/>
                  </a:moveTo>
                  <a:cubicBezTo>
                    <a:pt x="20985" y="19803"/>
                    <a:pt x="15273" y="23486"/>
                    <a:pt x="9478" y="22236"/>
                  </a:cubicBezTo>
                  <a:cubicBezTo>
                    <a:pt x="3683" y="20985"/>
                    <a:pt x="1" y="15273"/>
                    <a:pt x="1252" y="9478"/>
                  </a:cubicBezTo>
                  <a:cubicBezTo>
                    <a:pt x="2503" y="3684"/>
                    <a:pt x="8215" y="1"/>
                    <a:pt x="14008" y="1252"/>
                  </a:cubicBezTo>
                  <a:cubicBezTo>
                    <a:pt x="19803" y="2502"/>
                    <a:pt x="23486" y="8213"/>
                    <a:pt x="22236" y="14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28300" y="3370150"/>
              <a:ext cx="819957" cy="770896"/>
            </a:xfrm>
            <a:custGeom>
              <a:avLst/>
              <a:gdLst/>
              <a:ahLst/>
              <a:cxnLst/>
              <a:rect l="l" t="t" r="r" b="b"/>
              <a:pathLst>
                <a:path w="23248" h="21857" extrusionOk="0">
                  <a:moveTo>
                    <a:pt x="11285" y="385"/>
                  </a:moveTo>
                  <a:cubicBezTo>
                    <a:pt x="12031" y="385"/>
                    <a:pt x="12784" y="467"/>
                    <a:pt x="13521" y="625"/>
                  </a:cubicBezTo>
                  <a:cubicBezTo>
                    <a:pt x="19201" y="1852"/>
                    <a:pt x="22826" y="7472"/>
                    <a:pt x="21600" y="13153"/>
                  </a:cubicBezTo>
                  <a:cubicBezTo>
                    <a:pt x="20559" y="17973"/>
                    <a:pt x="16230" y="21472"/>
                    <a:pt x="11306" y="21472"/>
                  </a:cubicBezTo>
                  <a:cubicBezTo>
                    <a:pt x="10559" y="21472"/>
                    <a:pt x="9807" y="21393"/>
                    <a:pt x="9072" y="21232"/>
                  </a:cubicBezTo>
                  <a:cubicBezTo>
                    <a:pt x="6319" y="20638"/>
                    <a:pt x="3964" y="19008"/>
                    <a:pt x="2438" y="16642"/>
                  </a:cubicBezTo>
                  <a:cubicBezTo>
                    <a:pt x="910" y="14275"/>
                    <a:pt x="397" y="11457"/>
                    <a:pt x="991" y="8704"/>
                  </a:cubicBezTo>
                  <a:cubicBezTo>
                    <a:pt x="2033" y="3884"/>
                    <a:pt x="6362" y="385"/>
                    <a:pt x="11285" y="385"/>
                  </a:cubicBezTo>
                  <a:close/>
                  <a:moveTo>
                    <a:pt x="11285" y="0"/>
                  </a:moveTo>
                  <a:cubicBezTo>
                    <a:pt x="6182" y="0"/>
                    <a:pt x="1695" y="3627"/>
                    <a:pt x="616" y="8623"/>
                  </a:cubicBezTo>
                  <a:cubicBezTo>
                    <a:pt x="0" y="11476"/>
                    <a:pt x="532" y="14397"/>
                    <a:pt x="2113" y="16851"/>
                  </a:cubicBezTo>
                  <a:cubicBezTo>
                    <a:pt x="3695" y="19304"/>
                    <a:pt x="6138" y="20992"/>
                    <a:pt x="8989" y="21609"/>
                  </a:cubicBezTo>
                  <a:cubicBezTo>
                    <a:pt x="9753" y="21774"/>
                    <a:pt x="10532" y="21857"/>
                    <a:pt x="11306" y="21857"/>
                  </a:cubicBezTo>
                  <a:cubicBezTo>
                    <a:pt x="16410" y="21857"/>
                    <a:pt x="20898" y="18230"/>
                    <a:pt x="21975" y="13234"/>
                  </a:cubicBezTo>
                  <a:cubicBezTo>
                    <a:pt x="23248" y="7345"/>
                    <a:pt x="19491" y="1521"/>
                    <a:pt x="13602" y="248"/>
                  </a:cubicBezTo>
                  <a:cubicBezTo>
                    <a:pt x="12838" y="84"/>
                    <a:pt x="12060" y="0"/>
                    <a:pt x="1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247612" y="3754840"/>
              <a:ext cx="71598" cy="125632"/>
            </a:xfrm>
            <a:custGeom>
              <a:avLst/>
              <a:gdLst/>
              <a:ahLst/>
              <a:cxnLst/>
              <a:rect l="l" t="t" r="r" b="b"/>
              <a:pathLst>
                <a:path w="2030" h="3562" extrusionOk="0">
                  <a:moveTo>
                    <a:pt x="664" y="0"/>
                  </a:moveTo>
                  <a:lnTo>
                    <a:pt x="1" y="3287"/>
                  </a:lnTo>
                  <a:lnTo>
                    <a:pt x="1368" y="3561"/>
                  </a:lnTo>
                  <a:lnTo>
                    <a:pt x="2030" y="277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78096" y="3748632"/>
              <a:ext cx="82497" cy="75760"/>
            </a:xfrm>
            <a:custGeom>
              <a:avLst/>
              <a:gdLst/>
              <a:ahLst/>
              <a:cxnLst/>
              <a:rect l="l" t="t" r="r" b="b"/>
              <a:pathLst>
                <a:path w="2339" h="2148" extrusionOk="0">
                  <a:moveTo>
                    <a:pt x="1169" y="1"/>
                  </a:moveTo>
                  <a:cubicBezTo>
                    <a:pt x="669" y="1"/>
                    <a:pt x="220" y="352"/>
                    <a:pt x="118" y="861"/>
                  </a:cubicBezTo>
                  <a:cubicBezTo>
                    <a:pt x="0" y="1443"/>
                    <a:pt x="377" y="2010"/>
                    <a:pt x="958" y="2126"/>
                  </a:cubicBezTo>
                  <a:cubicBezTo>
                    <a:pt x="1029" y="2140"/>
                    <a:pt x="1100" y="2147"/>
                    <a:pt x="1169" y="2147"/>
                  </a:cubicBezTo>
                  <a:cubicBezTo>
                    <a:pt x="1670" y="2147"/>
                    <a:pt x="2119" y="1796"/>
                    <a:pt x="2221" y="1287"/>
                  </a:cubicBezTo>
                  <a:cubicBezTo>
                    <a:pt x="2339" y="704"/>
                    <a:pt x="1961" y="140"/>
                    <a:pt x="1381" y="22"/>
                  </a:cubicBezTo>
                  <a:cubicBezTo>
                    <a:pt x="1310" y="8"/>
                    <a:pt x="1239" y="1"/>
                    <a:pt x="1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16107" y="3654074"/>
              <a:ext cx="328575" cy="264313"/>
            </a:xfrm>
            <a:custGeom>
              <a:avLst/>
              <a:gdLst/>
              <a:ahLst/>
              <a:cxnLst/>
              <a:rect l="l" t="t" r="r" b="b"/>
              <a:pathLst>
                <a:path w="9316" h="7494" extrusionOk="0">
                  <a:moveTo>
                    <a:pt x="9316" y="1"/>
                  </a:moveTo>
                  <a:lnTo>
                    <a:pt x="600" y="598"/>
                  </a:lnTo>
                  <a:lnTo>
                    <a:pt x="1" y="3569"/>
                  </a:lnTo>
                  <a:lnTo>
                    <a:pt x="7805" y="7494"/>
                  </a:lnTo>
                  <a:lnTo>
                    <a:pt x="9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11530" y="3662327"/>
              <a:ext cx="125702" cy="117661"/>
            </a:xfrm>
            <a:custGeom>
              <a:avLst/>
              <a:gdLst/>
              <a:ahLst/>
              <a:cxnLst/>
              <a:rect l="l" t="t" r="r" b="b"/>
              <a:pathLst>
                <a:path w="3564" h="3336" extrusionOk="0">
                  <a:moveTo>
                    <a:pt x="1665" y="1"/>
                  </a:moveTo>
                  <a:cubicBezTo>
                    <a:pt x="952" y="1"/>
                    <a:pt x="315" y="503"/>
                    <a:pt x="169" y="1229"/>
                  </a:cubicBezTo>
                  <a:cubicBezTo>
                    <a:pt x="1" y="2057"/>
                    <a:pt x="538" y="2863"/>
                    <a:pt x="1366" y="3030"/>
                  </a:cubicBezTo>
                  <a:cubicBezTo>
                    <a:pt x="1436" y="3043"/>
                    <a:pt x="1507" y="3051"/>
                    <a:pt x="1577" y="3055"/>
                  </a:cubicBezTo>
                  <a:lnTo>
                    <a:pt x="2966" y="3335"/>
                  </a:lnTo>
                  <a:lnTo>
                    <a:pt x="3564" y="368"/>
                  </a:lnTo>
                  <a:lnTo>
                    <a:pt x="2175" y="90"/>
                  </a:lnTo>
                  <a:cubicBezTo>
                    <a:pt x="2109" y="66"/>
                    <a:pt x="2041" y="45"/>
                    <a:pt x="1970" y="32"/>
                  </a:cubicBezTo>
                  <a:cubicBezTo>
                    <a:pt x="1867" y="11"/>
                    <a:pt x="1765" y="1"/>
                    <a:pt x="1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364286" y="3689943"/>
              <a:ext cx="211161" cy="29697"/>
            </a:xfrm>
            <a:custGeom>
              <a:avLst/>
              <a:gdLst/>
              <a:ahLst/>
              <a:cxnLst/>
              <a:rect l="l" t="t" r="r" b="b"/>
              <a:pathLst>
                <a:path w="5987" h="842" extrusionOk="0">
                  <a:moveTo>
                    <a:pt x="5697" y="0"/>
                  </a:moveTo>
                  <a:cubicBezTo>
                    <a:pt x="5691" y="0"/>
                    <a:pt x="5684" y="1"/>
                    <a:pt x="5677" y="1"/>
                  </a:cubicBezTo>
                  <a:cubicBezTo>
                    <a:pt x="3888" y="121"/>
                    <a:pt x="2099" y="239"/>
                    <a:pt x="310" y="359"/>
                  </a:cubicBezTo>
                  <a:cubicBezTo>
                    <a:pt x="8" y="378"/>
                    <a:pt x="1" y="841"/>
                    <a:pt x="292" y="841"/>
                  </a:cubicBezTo>
                  <a:cubicBezTo>
                    <a:pt x="298" y="841"/>
                    <a:pt x="304" y="841"/>
                    <a:pt x="310" y="840"/>
                  </a:cubicBezTo>
                  <a:cubicBezTo>
                    <a:pt x="2099" y="721"/>
                    <a:pt x="3888" y="601"/>
                    <a:pt x="5677" y="483"/>
                  </a:cubicBezTo>
                  <a:cubicBezTo>
                    <a:pt x="5978" y="462"/>
                    <a:pt x="5987" y="0"/>
                    <a:pt x="5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 rot="4931153">
            <a:off x="1573459" y="4168216"/>
            <a:ext cx="284643" cy="24556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 flipH="1">
            <a:off x="312780" y="484848"/>
            <a:ext cx="1103587" cy="773795"/>
            <a:chOff x="2757950" y="732838"/>
            <a:chExt cx="1144800" cy="802775"/>
          </a:xfrm>
        </p:grpSpPr>
        <p:sp>
          <p:nvSpPr>
            <p:cNvPr id="23" name="Google Shape;23;p2"/>
            <p:cNvSpPr/>
            <p:nvPr/>
          </p:nvSpPr>
          <p:spPr>
            <a:xfrm>
              <a:off x="3723175" y="916638"/>
              <a:ext cx="179575" cy="236875"/>
            </a:xfrm>
            <a:custGeom>
              <a:avLst/>
              <a:gdLst/>
              <a:ahLst/>
              <a:cxnLst/>
              <a:rect l="l" t="t" r="r" b="b"/>
              <a:pathLst>
                <a:path w="7183" h="9475" extrusionOk="0">
                  <a:moveTo>
                    <a:pt x="3264" y="1"/>
                  </a:moveTo>
                  <a:lnTo>
                    <a:pt x="1" y="1629"/>
                  </a:lnTo>
                  <a:lnTo>
                    <a:pt x="3921" y="9475"/>
                  </a:lnTo>
                  <a:lnTo>
                    <a:pt x="7182" y="7846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3800" y="1083113"/>
              <a:ext cx="160250" cy="140475"/>
            </a:xfrm>
            <a:custGeom>
              <a:avLst/>
              <a:gdLst/>
              <a:ahLst/>
              <a:cxnLst/>
              <a:rect l="l" t="t" r="r" b="b"/>
              <a:pathLst>
                <a:path w="6410" h="5619" extrusionOk="0">
                  <a:moveTo>
                    <a:pt x="3202" y="1"/>
                  </a:moveTo>
                  <a:cubicBezTo>
                    <a:pt x="2780" y="1"/>
                    <a:pt x="2352" y="96"/>
                    <a:pt x="1950" y="297"/>
                  </a:cubicBezTo>
                  <a:cubicBezTo>
                    <a:pt x="563" y="990"/>
                    <a:pt x="0" y="2676"/>
                    <a:pt x="692" y="4065"/>
                  </a:cubicBezTo>
                  <a:cubicBezTo>
                    <a:pt x="1185" y="5049"/>
                    <a:pt x="2178" y="5618"/>
                    <a:pt x="3208" y="5618"/>
                  </a:cubicBezTo>
                  <a:cubicBezTo>
                    <a:pt x="3630" y="5618"/>
                    <a:pt x="4058" y="5523"/>
                    <a:pt x="4460" y="5322"/>
                  </a:cubicBezTo>
                  <a:cubicBezTo>
                    <a:pt x="5847" y="4628"/>
                    <a:pt x="6410" y="2941"/>
                    <a:pt x="5718" y="1554"/>
                  </a:cubicBezTo>
                  <a:cubicBezTo>
                    <a:pt x="5225" y="570"/>
                    <a:pt x="4232" y="1"/>
                    <a:pt x="3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64350" y="805913"/>
              <a:ext cx="671825" cy="570025"/>
            </a:xfrm>
            <a:custGeom>
              <a:avLst/>
              <a:gdLst/>
              <a:ahLst/>
              <a:cxnLst/>
              <a:rect l="l" t="t" r="r" b="b"/>
              <a:pathLst>
                <a:path w="26873" h="22801" extrusionOk="0">
                  <a:moveTo>
                    <a:pt x="23327" y="0"/>
                  </a:moveTo>
                  <a:lnTo>
                    <a:pt x="0" y="4906"/>
                  </a:lnTo>
                  <a:lnTo>
                    <a:pt x="8942" y="22801"/>
                  </a:lnTo>
                  <a:lnTo>
                    <a:pt x="26872" y="7093"/>
                  </a:lnTo>
                  <a:lnTo>
                    <a:pt x="23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47600" y="732838"/>
              <a:ext cx="253850" cy="250475"/>
            </a:xfrm>
            <a:custGeom>
              <a:avLst/>
              <a:gdLst/>
              <a:ahLst/>
              <a:cxnLst/>
              <a:rect l="l" t="t" r="r" b="b"/>
              <a:pathLst>
                <a:path w="10154" h="10019" extrusionOk="0">
                  <a:moveTo>
                    <a:pt x="2" y="2933"/>
                  </a:moveTo>
                  <a:lnTo>
                    <a:pt x="3320" y="1276"/>
                  </a:lnTo>
                  <a:cubicBezTo>
                    <a:pt x="3470" y="1173"/>
                    <a:pt x="3627" y="1074"/>
                    <a:pt x="3795" y="989"/>
                  </a:cubicBezTo>
                  <a:cubicBezTo>
                    <a:pt x="5772" y="1"/>
                    <a:pt x="8176" y="804"/>
                    <a:pt x="9165" y="2780"/>
                  </a:cubicBezTo>
                  <a:cubicBezTo>
                    <a:pt x="10153" y="4759"/>
                    <a:pt x="9350" y="7163"/>
                    <a:pt x="7374" y="8152"/>
                  </a:cubicBezTo>
                  <a:cubicBezTo>
                    <a:pt x="7205" y="8235"/>
                    <a:pt x="7033" y="8301"/>
                    <a:pt x="6859" y="8361"/>
                  </a:cubicBezTo>
                  <a:lnTo>
                    <a:pt x="3542" y="10018"/>
                  </a:lnTo>
                  <a:lnTo>
                    <a:pt x="0" y="29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757950" y="1058413"/>
              <a:ext cx="278750" cy="52650"/>
            </a:xfrm>
            <a:custGeom>
              <a:avLst/>
              <a:gdLst/>
              <a:ahLst/>
              <a:cxnLst/>
              <a:rect l="l" t="t" r="r" b="b"/>
              <a:pathLst>
                <a:path w="11150" h="2106" extrusionOk="0">
                  <a:moveTo>
                    <a:pt x="386" y="1"/>
                  </a:moveTo>
                  <a:lnTo>
                    <a:pt x="1" y="2105"/>
                  </a:lnTo>
                  <a:lnTo>
                    <a:pt x="11150" y="1757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767575" y="1182163"/>
              <a:ext cx="278175" cy="105100"/>
            </a:xfrm>
            <a:custGeom>
              <a:avLst/>
              <a:gdLst/>
              <a:ahLst/>
              <a:cxnLst/>
              <a:rect l="l" t="t" r="r" b="b"/>
              <a:pathLst>
                <a:path w="11127" h="4204" extrusionOk="0">
                  <a:moveTo>
                    <a:pt x="11126" y="1"/>
                  </a:moveTo>
                  <a:lnTo>
                    <a:pt x="1" y="2256"/>
                  </a:lnTo>
                  <a:lnTo>
                    <a:pt x="894" y="4204"/>
                  </a:lnTo>
                  <a:lnTo>
                    <a:pt x="111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47650" y="1242788"/>
              <a:ext cx="149875" cy="187650"/>
            </a:xfrm>
            <a:custGeom>
              <a:avLst/>
              <a:gdLst/>
              <a:ahLst/>
              <a:cxnLst/>
              <a:rect l="l" t="t" r="r" b="b"/>
              <a:pathLst>
                <a:path w="5995" h="7506" extrusionOk="0">
                  <a:moveTo>
                    <a:pt x="5995" y="1"/>
                  </a:moveTo>
                  <a:lnTo>
                    <a:pt x="1" y="6552"/>
                  </a:lnTo>
                  <a:lnTo>
                    <a:pt x="2092" y="750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123375" y="1277613"/>
              <a:ext cx="69275" cy="258000"/>
            </a:xfrm>
            <a:custGeom>
              <a:avLst/>
              <a:gdLst/>
              <a:ahLst/>
              <a:cxnLst/>
              <a:rect l="l" t="t" r="r" b="b"/>
              <a:pathLst>
                <a:path w="2771" h="10320" extrusionOk="0">
                  <a:moveTo>
                    <a:pt x="2299" y="1"/>
                  </a:moveTo>
                  <a:lnTo>
                    <a:pt x="1" y="10320"/>
                  </a:lnTo>
                  <a:lnTo>
                    <a:pt x="2771" y="10320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145900" y="866413"/>
              <a:ext cx="442625" cy="112000"/>
            </a:xfrm>
            <a:custGeom>
              <a:avLst/>
              <a:gdLst/>
              <a:ahLst/>
              <a:cxnLst/>
              <a:rect l="l" t="t" r="r" b="b"/>
              <a:pathLst>
                <a:path w="17705" h="4480" extrusionOk="0">
                  <a:moveTo>
                    <a:pt x="17216" y="0"/>
                  </a:moveTo>
                  <a:cubicBezTo>
                    <a:pt x="17189" y="0"/>
                    <a:pt x="17161" y="3"/>
                    <a:pt x="17132" y="10"/>
                  </a:cubicBezTo>
                  <a:cubicBezTo>
                    <a:pt x="11552" y="1279"/>
                    <a:pt x="5974" y="2551"/>
                    <a:pt x="396" y="3820"/>
                  </a:cubicBezTo>
                  <a:cubicBezTo>
                    <a:pt x="1" y="3910"/>
                    <a:pt x="130" y="4480"/>
                    <a:pt x="491" y="4480"/>
                  </a:cubicBezTo>
                  <a:cubicBezTo>
                    <a:pt x="518" y="4480"/>
                    <a:pt x="545" y="4477"/>
                    <a:pt x="574" y="4470"/>
                  </a:cubicBezTo>
                  <a:cubicBezTo>
                    <a:pt x="6154" y="3199"/>
                    <a:pt x="11732" y="1929"/>
                    <a:pt x="17310" y="658"/>
                  </a:cubicBezTo>
                  <a:cubicBezTo>
                    <a:pt x="17705" y="570"/>
                    <a:pt x="17576" y="0"/>
                    <a:pt x="17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7445975" y="394775"/>
            <a:ext cx="819700" cy="773825"/>
            <a:chOff x="7577425" y="634713"/>
            <a:chExt cx="819700" cy="773825"/>
          </a:xfrm>
        </p:grpSpPr>
        <p:sp>
          <p:nvSpPr>
            <p:cNvPr id="33" name="Google Shape;33;p2"/>
            <p:cNvSpPr/>
            <p:nvPr/>
          </p:nvSpPr>
          <p:spPr>
            <a:xfrm>
              <a:off x="7577425" y="634713"/>
              <a:ext cx="773850" cy="773825"/>
            </a:xfrm>
            <a:custGeom>
              <a:avLst/>
              <a:gdLst/>
              <a:ahLst/>
              <a:cxnLst/>
              <a:rect l="l" t="t" r="r" b="b"/>
              <a:pathLst>
                <a:path w="30954" h="30953" extrusionOk="0">
                  <a:moveTo>
                    <a:pt x="8443" y="27068"/>
                  </a:moveTo>
                  <a:cubicBezTo>
                    <a:pt x="2041" y="23184"/>
                    <a:pt x="1" y="14844"/>
                    <a:pt x="3886" y="8444"/>
                  </a:cubicBezTo>
                  <a:cubicBezTo>
                    <a:pt x="7772" y="2041"/>
                    <a:pt x="16111" y="1"/>
                    <a:pt x="22511" y="3887"/>
                  </a:cubicBezTo>
                  <a:cubicBezTo>
                    <a:pt x="28913" y="7773"/>
                    <a:pt x="30954" y="16111"/>
                    <a:pt x="27068" y="22511"/>
                  </a:cubicBezTo>
                  <a:cubicBezTo>
                    <a:pt x="23182" y="28913"/>
                    <a:pt x="14844" y="30952"/>
                    <a:pt x="8443" y="270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639225" y="669388"/>
              <a:ext cx="757900" cy="690175"/>
            </a:xfrm>
            <a:custGeom>
              <a:avLst/>
              <a:gdLst/>
              <a:ahLst/>
              <a:cxnLst/>
              <a:rect l="l" t="t" r="r" b="b"/>
              <a:pathLst>
                <a:path w="30316" h="27607" extrusionOk="0">
                  <a:moveTo>
                    <a:pt x="15182" y="486"/>
                  </a:moveTo>
                  <a:cubicBezTo>
                    <a:pt x="17588" y="486"/>
                    <a:pt x="19956" y="1144"/>
                    <a:pt x="22066" y="2424"/>
                  </a:cubicBezTo>
                  <a:cubicBezTo>
                    <a:pt x="27393" y="5656"/>
                    <a:pt x="29781" y="12269"/>
                    <a:pt x="27751" y="18145"/>
                  </a:cubicBezTo>
                  <a:cubicBezTo>
                    <a:pt x="27441" y="19037"/>
                    <a:pt x="27035" y="19904"/>
                    <a:pt x="26542" y="20716"/>
                  </a:cubicBezTo>
                  <a:cubicBezTo>
                    <a:pt x="24039" y="24839"/>
                    <a:pt x="19640" y="27120"/>
                    <a:pt x="15137" y="27120"/>
                  </a:cubicBezTo>
                  <a:cubicBezTo>
                    <a:pt x="12784" y="27120"/>
                    <a:pt x="10404" y="26497"/>
                    <a:pt x="8250" y="25190"/>
                  </a:cubicBezTo>
                  <a:cubicBezTo>
                    <a:pt x="2925" y="21958"/>
                    <a:pt x="534" y="15347"/>
                    <a:pt x="2567" y="9469"/>
                  </a:cubicBezTo>
                  <a:cubicBezTo>
                    <a:pt x="2875" y="8577"/>
                    <a:pt x="3281" y="7712"/>
                    <a:pt x="3774" y="6898"/>
                  </a:cubicBezTo>
                  <a:cubicBezTo>
                    <a:pt x="5621" y="3858"/>
                    <a:pt x="8538" y="1718"/>
                    <a:pt x="11994" y="873"/>
                  </a:cubicBezTo>
                  <a:cubicBezTo>
                    <a:pt x="13052" y="614"/>
                    <a:pt x="14121" y="486"/>
                    <a:pt x="15182" y="486"/>
                  </a:cubicBezTo>
                  <a:close/>
                  <a:moveTo>
                    <a:pt x="15181" y="1"/>
                  </a:moveTo>
                  <a:cubicBezTo>
                    <a:pt x="14081" y="1"/>
                    <a:pt x="12974" y="133"/>
                    <a:pt x="11878" y="401"/>
                  </a:cubicBezTo>
                  <a:cubicBezTo>
                    <a:pt x="8298" y="1277"/>
                    <a:pt x="5273" y="3496"/>
                    <a:pt x="3360" y="6647"/>
                  </a:cubicBezTo>
                  <a:cubicBezTo>
                    <a:pt x="2850" y="7490"/>
                    <a:pt x="2426" y="8386"/>
                    <a:pt x="2109" y="9310"/>
                  </a:cubicBezTo>
                  <a:lnTo>
                    <a:pt x="2107" y="9310"/>
                  </a:lnTo>
                  <a:cubicBezTo>
                    <a:pt x="0" y="15403"/>
                    <a:pt x="2478" y="22256"/>
                    <a:pt x="7998" y="25606"/>
                  </a:cubicBezTo>
                  <a:cubicBezTo>
                    <a:pt x="10230" y="26961"/>
                    <a:pt x="12698" y="27606"/>
                    <a:pt x="15136" y="27606"/>
                  </a:cubicBezTo>
                  <a:cubicBezTo>
                    <a:pt x="19803" y="27606"/>
                    <a:pt x="24362" y="25242"/>
                    <a:pt x="26956" y="20968"/>
                  </a:cubicBezTo>
                  <a:cubicBezTo>
                    <a:pt x="27468" y="20124"/>
                    <a:pt x="27890" y="19229"/>
                    <a:pt x="28209" y="18306"/>
                  </a:cubicBezTo>
                  <a:cubicBezTo>
                    <a:pt x="30315" y="12213"/>
                    <a:pt x="27838" y="5360"/>
                    <a:pt x="22319" y="2008"/>
                  </a:cubicBezTo>
                  <a:cubicBezTo>
                    <a:pt x="20132" y="682"/>
                    <a:pt x="17676" y="1"/>
                    <a:pt x="1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000475" y="1069813"/>
              <a:ext cx="74350" cy="165775"/>
            </a:xfrm>
            <a:custGeom>
              <a:avLst/>
              <a:gdLst/>
              <a:ahLst/>
              <a:cxnLst/>
              <a:rect l="l" t="t" r="r" b="b"/>
              <a:pathLst>
                <a:path w="2974" h="6631" extrusionOk="0">
                  <a:moveTo>
                    <a:pt x="1957" y="0"/>
                  </a:moveTo>
                  <a:cubicBezTo>
                    <a:pt x="1520" y="0"/>
                    <a:pt x="1130" y="308"/>
                    <a:pt x="1043" y="753"/>
                  </a:cubicBezTo>
                  <a:lnTo>
                    <a:pt x="101" y="5515"/>
                  </a:lnTo>
                  <a:cubicBezTo>
                    <a:pt x="1" y="6020"/>
                    <a:pt x="330" y="6511"/>
                    <a:pt x="836" y="6612"/>
                  </a:cubicBezTo>
                  <a:cubicBezTo>
                    <a:pt x="898" y="6624"/>
                    <a:pt x="959" y="6630"/>
                    <a:pt x="1019" y="6630"/>
                  </a:cubicBezTo>
                  <a:cubicBezTo>
                    <a:pt x="1455" y="6630"/>
                    <a:pt x="1845" y="6322"/>
                    <a:pt x="1933" y="5877"/>
                  </a:cubicBezTo>
                  <a:lnTo>
                    <a:pt x="2873" y="1115"/>
                  </a:lnTo>
                  <a:cubicBezTo>
                    <a:pt x="2974" y="608"/>
                    <a:pt x="2645" y="119"/>
                    <a:pt x="2140" y="18"/>
                  </a:cubicBezTo>
                  <a:cubicBezTo>
                    <a:pt x="2079" y="6"/>
                    <a:pt x="2017" y="0"/>
                    <a:pt x="1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846900" y="938838"/>
              <a:ext cx="103600" cy="103650"/>
            </a:xfrm>
            <a:custGeom>
              <a:avLst/>
              <a:gdLst/>
              <a:ahLst/>
              <a:cxnLst/>
              <a:rect l="l" t="t" r="r" b="b"/>
              <a:pathLst>
                <a:path w="4144" h="4146" extrusionOk="0">
                  <a:moveTo>
                    <a:pt x="204" y="1704"/>
                  </a:moveTo>
                  <a:cubicBezTo>
                    <a:pt x="1" y="2735"/>
                    <a:pt x="672" y="3737"/>
                    <a:pt x="1705" y="3940"/>
                  </a:cubicBezTo>
                  <a:cubicBezTo>
                    <a:pt x="2736" y="4145"/>
                    <a:pt x="3738" y="3472"/>
                    <a:pt x="3941" y="2441"/>
                  </a:cubicBezTo>
                  <a:cubicBezTo>
                    <a:pt x="4144" y="1408"/>
                    <a:pt x="3475" y="408"/>
                    <a:pt x="2442" y="203"/>
                  </a:cubicBezTo>
                  <a:cubicBezTo>
                    <a:pt x="1411" y="0"/>
                    <a:pt x="407" y="671"/>
                    <a:pt x="204" y="17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858600" y="794788"/>
              <a:ext cx="313225" cy="390725"/>
            </a:xfrm>
            <a:custGeom>
              <a:avLst/>
              <a:gdLst/>
              <a:ahLst/>
              <a:cxnLst/>
              <a:rect l="l" t="t" r="r" b="b"/>
              <a:pathLst>
                <a:path w="12529" h="15629" extrusionOk="0">
                  <a:moveTo>
                    <a:pt x="3090" y="0"/>
                  </a:moveTo>
                  <a:lnTo>
                    <a:pt x="1544" y="7814"/>
                  </a:lnTo>
                  <a:lnTo>
                    <a:pt x="1" y="15628"/>
                  </a:lnTo>
                  <a:cubicBezTo>
                    <a:pt x="3934" y="12890"/>
                    <a:pt x="6783" y="12360"/>
                    <a:pt x="8398" y="12360"/>
                  </a:cubicBezTo>
                  <a:cubicBezTo>
                    <a:pt x="9417" y="12360"/>
                    <a:pt x="9945" y="12571"/>
                    <a:pt x="9945" y="12571"/>
                  </a:cubicBezTo>
                  <a:cubicBezTo>
                    <a:pt x="11856" y="11629"/>
                    <a:pt x="12047" y="9890"/>
                    <a:pt x="12047" y="9890"/>
                  </a:cubicBezTo>
                  <a:cubicBezTo>
                    <a:pt x="12047" y="9890"/>
                    <a:pt x="12529" y="8209"/>
                    <a:pt x="11121" y="6611"/>
                  </a:cubicBezTo>
                  <a:cubicBezTo>
                    <a:pt x="11121" y="6611"/>
                    <a:pt x="7322" y="6571"/>
                    <a:pt x="3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073075" y="951838"/>
              <a:ext cx="98750" cy="157175"/>
            </a:xfrm>
            <a:custGeom>
              <a:avLst/>
              <a:gdLst/>
              <a:ahLst/>
              <a:cxnLst/>
              <a:rect l="l" t="t" r="r" b="b"/>
              <a:pathLst>
                <a:path w="3950" h="6287" extrusionOk="0">
                  <a:moveTo>
                    <a:pt x="1530" y="3225"/>
                  </a:moveTo>
                  <a:cubicBezTo>
                    <a:pt x="1530" y="3225"/>
                    <a:pt x="1954" y="1755"/>
                    <a:pt x="1201" y="0"/>
                  </a:cubicBezTo>
                  <a:cubicBezTo>
                    <a:pt x="2041" y="321"/>
                    <a:pt x="2542" y="329"/>
                    <a:pt x="2542" y="329"/>
                  </a:cubicBezTo>
                  <a:cubicBezTo>
                    <a:pt x="3950" y="1927"/>
                    <a:pt x="3468" y="3608"/>
                    <a:pt x="3468" y="3608"/>
                  </a:cubicBezTo>
                  <a:cubicBezTo>
                    <a:pt x="3468" y="3608"/>
                    <a:pt x="3277" y="5347"/>
                    <a:pt x="1366" y="6287"/>
                  </a:cubicBezTo>
                  <a:cubicBezTo>
                    <a:pt x="1366" y="6287"/>
                    <a:pt x="900" y="6103"/>
                    <a:pt x="0" y="6080"/>
                  </a:cubicBezTo>
                  <a:cubicBezTo>
                    <a:pt x="1362" y="4743"/>
                    <a:pt x="1530" y="3225"/>
                    <a:pt x="1530" y="3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81950" y="904963"/>
              <a:ext cx="114550" cy="73375"/>
            </a:xfrm>
            <a:custGeom>
              <a:avLst/>
              <a:gdLst/>
              <a:ahLst/>
              <a:cxnLst/>
              <a:rect l="l" t="t" r="r" b="b"/>
              <a:pathLst>
                <a:path w="4582" h="2935" extrusionOk="0">
                  <a:moveTo>
                    <a:pt x="307" y="0"/>
                  </a:moveTo>
                  <a:cubicBezTo>
                    <a:pt x="148" y="0"/>
                    <a:pt x="1" y="188"/>
                    <a:pt x="144" y="328"/>
                  </a:cubicBezTo>
                  <a:cubicBezTo>
                    <a:pt x="1287" y="1446"/>
                    <a:pt x="2682" y="2429"/>
                    <a:pt x="4223" y="2924"/>
                  </a:cubicBezTo>
                  <a:cubicBezTo>
                    <a:pt x="4247" y="2931"/>
                    <a:pt x="4269" y="2934"/>
                    <a:pt x="4289" y="2934"/>
                  </a:cubicBezTo>
                  <a:cubicBezTo>
                    <a:pt x="4494" y="2934"/>
                    <a:pt x="4581" y="2611"/>
                    <a:pt x="4353" y="2539"/>
                  </a:cubicBezTo>
                  <a:cubicBezTo>
                    <a:pt x="2887" y="2067"/>
                    <a:pt x="1543" y="1129"/>
                    <a:pt x="452" y="61"/>
                  </a:cubicBezTo>
                  <a:cubicBezTo>
                    <a:pt x="408" y="18"/>
                    <a:pt x="35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8009100" y="96549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4499210">
            <a:off x="451219" y="1271349"/>
            <a:ext cx="311534" cy="26925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9892308">
            <a:off x="1234681" y="354392"/>
            <a:ext cx="213810" cy="184763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9901553">
            <a:off x="8442371" y="736866"/>
            <a:ext cx="311166" cy="269754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512000" y="417394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accent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"/>
          <p:cNvSpPr/>
          <p:nvPr/>
        </p:nvSpPr>
        <p:spPr>
          <a:xfrm>
            <a:off x="620700" y="443850"/>
            <a:ext cx="7902600" cy="4255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3"/>
          <p:cNvSpPr txBox="1">
            <a:spLocks noGrp="1"/>
          </p:cNvSpPr>
          <p:nvPr>
            <p:ph type="ctrTitle"/>
          </p:nvPr>
        </p:nvSpPr>
        <p:spPr>
          <a:xfrm>
            <a:off x="2528850" y="686688"/>
            <a:ext cx="4086300" cy="10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1" name="Google Shape;441;p23"/>
          <p:cNvSpPr txBox="1">
            <a:spLocks noGrp="1"/>
          </p:cNvSpPr>
          <p:nvPr>
            <p:ph type="subTitle" idx="1"/>
          </p:nvPr>
        </p:nvSpPr>
        <p:spPr>
          <a:xfrm>
            <a:off x="2528850" y="1642788"/>
            <a:ext cx="40863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2" name="Google Shape;442;p23"/>
          <p:cNvSpPr txBox="1"/>
          <p:nvPr/>
        </p:nvSpPr>
        <p:spPr>
          <a:xfrm>
            <a:off x="2528850" y="3473888"/>
            <a:ext cx="4086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 </a:t>
            </a:r>
            <a:r>
              <a:rPr lang="en" sz="11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Anek Telugu"/>
              <a:ea typeface="Anek Telugu"/>
              <a:cs typeface="Anek Telugu"/>
              <a:sym typeface="Anek Telugu"/>
            </a:endParaRPr>
          </a:p>
        </p:txBody>
      </p:sp>
      <p:grpSp>
        <p:nvGrpSpPr>
          <p:cNvPr id="443" name="Google Shape;443;p23"/>
          <p:cNvGrpSpPr/>
          <p:nvPr/>
        </p:nvGrpSpPr>
        <p:grpSpPr>
          <a:xfrm flipH="1">
            <a:off x="309307" y="571502"/>
            <a:ext cx="1660179" cy="1620497"/>
            <a:chOff x="6895288" y="3067413"/>
            <a:chExt cx="1769725" cy="1727425"/>
          </a:xfrm>
        </p:grpSpPr>
        <p:sp>
          <p:nvSpPr>
            <p:cNvPr id="444" name="Google Shape;444;p23"/>
            <p:cNvSpPr/>
            <p:nvPr/>
          </p:nvSpPr>
          <p:spPr>
            <a:xfrm>
              <a:off x="6961938" y="3259188"/>
              <a:ext cx="1486900" cy="1488550"/>
            </a:xfrm>
            <a:custGeom>
              <a:avLst/>
              <a:gdLst/>
              <a:ahLst/>
              <a:cxnLst/>
              <a:rect l="l" t="t" r="r" b="b"/>
              <a:pathLst>
                <a:path w="59476" h="59542" extrusionOk="0">
                  <a:moveTo>
                    <a:pt x="397" y="399"/>
                  </a:moveTo>
                  <a:lnTo>
                    <a:pt x="58951" y="4639"/>
                  </a:lnTo>
                  <a:lnTo>
                    <a:pt x="38015" y="59106"/>
                  </a:lnTo>
                  <a:lnTo>
                    <a:pt x="3588" y="50903"/>
                  </a:lnTo>
                  <a:lnTo>
                    <a:pt x="397" y="399"/>
                  </a:lnTo>
                  <a:close/>
                  <a:moveTo>
                    <a:pt x="0" y="1"/>
                  </a:moveTo>
                  <a:lnTo>
                    <a:pt x="3238" y="51199"/>
                  </a:lnTo>
                  <a:lnTo>
                    <a:pt x="38243" y="59541"/>
                  </a:lnTo>
                  <a:lnTo>
                    <a:pt x="59475" y="4304"/>
                  </a:lnTo>
                  <a:lnTo>
                    <a:pt x="213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6895288" y="3415188"/>
              <a:ext cx="1248125" cy="1226800"/>
            </a:xfrm>
            <a:custGeom>
              <a:avLst/>
              <a:gdLst/>
              <a:ahLst/>
              <a:cxnLst/>
              <a:rect l="l" t="t" r="r" b="b"/>
              <a:pathLst>
                <a:path w="49925" h="49072" extrusionOk="0">
                  <a:moveTo>
                    <a:pt x="13237" y="49071"/>
                  </a:moveTo>
                  <a:lnTo>
                    <a:pt x="1" y="5913"/>
                  </a:lnTo>
                  <a:lnTo>
                    <a:pt x="49925" y="0"/>
                  </a:lnTo>
                  <a:lnTo>
                    <a:pt x="41232" y="484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7058688" y="3309488"/>
              <a:ext cx="1248125" cy="1210000"/>
            </a:xfrm>
            <a:custGeom>
              <a:avLst/>
              <a:gdLst/>
              <a:ahLst/>
              <a:cxnLst/>
              <a:rect l="l" t="t" r="r" b="b"/>
              <a:pathLst>
                <a:path w="49925" h="48400" extrusionOk="0">
                  <a:moveTo>
                    <a:pt x="10929" y="47148"/>
                  </a:moveTo>
                  <a:lnTo>
                    <a:pt x="1" y="5913"/>
                  </a:lnTo>
                  <a:lnTo>
                    <a:pt x="49924" y="0"/>
                  </a:lnTo>
                  <a:lnTo>
                    <a:pt x="41234" y="48400"/>
                  </a:lnTo>
                  <a:close/>
                </a:path>
              </a:pathLst>
            </a:custGeom>
            <a:solidFill>
              <a:srgbClr val="9CD9DE">
                <a:alpha val="4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7195238" y="3213738"/>
              <a:ext cx="1469775" cy="1330225"/>
            </a:xfrm>
            <a:custGeom>
              <a:avLst/>
              <a:gdLst/>
              <a:ahLst/>
              <a:cxnLst/>
              <a:rect l="l" t="t" r="r" b="b"/>
              <a:pathLst>
                <a:path w="58791" h="53209" extrusionOk="0">
                  <a:moveTo>
                    <a:pt x="1" y="45907"/>
                  </a:moveTo>
                  <a:lnTo>
                    <a:pt x="3593" y="0"/>
                  </a:lnTo>
                  <a:lnTo>
                    <a:pt x="58791" y="3846"/>
                  </a:lnTo>
                  <a:lnTo>
                    <a:pt x="39816" y="53208"/>
                  </a:lnTo>
                  <a:close/>
                </a:path>
              </a:pathLst>
            </a:custGeom>
            <a:solidFill>
              <a:srgbClr val="FFFFFF">
                <a:alpha val="4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7079913" y="3348313"/>
              <a:ext cx="1469775" cy="1330225"/>
            </a:xfrm>
            <a:custGeom>
              <a:avLst/>
              <a:gdLst/>
              <a:ahLst/>
              <a:cxnLst/>
              <a:rect l="l" t="t" r="r" b="b"/>
              <a:pathLst>
                <a:path w="58791" h="53209" extrusionOk="0">
                  <a:moveTo>
                    <a:pt x="1" y="45907"/>
                  </a:moveTo>
                  <a:lnTo>
                    <a:pt x="3591" y="0"/>
                  </a:lnTo>
                  <a:lnTo>
                    <a:pt x="58791" y="3845"/>
                  </a:lnTo>
                  <a:lnTo>
                    <a:pt x="39816" y="532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7334713" y="3067413"/>
              <a:ext cx="773800" cy="773800"/>
            </a:xfrm>
            <a:custGeom>
              <a:avLst/>
              <a:gdLst/>
              <a:ahLst/>
              <a:cxnLst/>
              <a:rect l="l" t="t" r="r" b="b"/>
              <a:pathLst>
                <a:path w="30952" h="30952" extrusionOk="0">
                  <a:moveTo>
                    <a:pt x="8441" y="27066"/>
                  </a:moveTo>
                  <a:cubicBezTo>
                    <a:pt x="2041" y="23182"/>
                    <a:pt x="0" y="14844"/>
                    <a:pt x="3886" y="8441"/>
                  </a:cubicBezTo>
                  <a:cubicBezTo>
                    <a:pt x="7770" y="2041"/>
                    <a:pt x="16110" y="1"/>
                    <a:pt x="22510" y="3886"/>
                  </a:cubicBezTo>
                  <a:cubicBezTo>
                    <a:pt x="28911" y="7770"/>
                    <a:pt x="30951" y="16109"/>
                    <a:pt x="27065" y="22511"/>
                  </a:cubicBezTo>
                  <a:cubicBezTo>
                    <a:pt x="23182" y="28911"/>
                    <a:pt x="14843" y="30952"/>
                    <a:pt x="8441" y="270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7396488" y="3102063"/>
              <a:ext cx="757850" cy="690125"/>
            </a:xfrm>
            <a:custGeom>
              <a:avLst/>
              <a:gdLst/>
              <a:ahLst/>
              <a:cxnLst/>
              <a:rect l="l" t="t" r="r" b="b"/>
              <a:pathLst>
                <a:path w="30314" h="27605" extrusionOk="0">
                  <a:moveTo>
                    <a:pt x="15182" y="487"/>
                  </a:moveTo>
                  <a:cubicBezTo>
                    <a:pt x="17589" y="487"/>
                    <a:pt x="19957" y="1144"/>
                    <a:pt x="22066" y="2423"/>
                  </a:cubicBezTo>
                  <a:cubicBezTo>
                    <a:pt x="27391" y="5655"/>
                    <a:pt x="29782" y="12268"/>
                    <a:pt x="27749" y="18146"/>
                  </a:cubicBezTo>
                  <a:cubicBezTo>
                    <a:pt x="27442" y="19038"/>
                    <a:pt x="27033" y="19902"/>
                    <a:pt x="26542" y="20715"/>
                  </a:cubicBezTo>
                  <a:cubicBezTo>
                    <a:pt x="24039" y="24838"/>
                    <a:pt x="19638" y="27119"/>
                    <a:pt x="15135" y="27119"/>
                  </a:cubicBezTo>
                  <a:cubicBezTo>
                    <a:pt x="12783" y="27119"/>
                    <a:pt x="10403" y="26497"/>
                    <a:pt x="8250" y="25190"/>
                  </a:cubicBezTo>
                  <a:cubicBezTo>
                    <a:pt x="2924" y="21958"/>
                    <a:pt x="533" y="15345"/>
                    <a:pt x="2566" y="9467"/>
                  </a:cubicBezTo>
                  <a:cubicBezTo>
                    <a:pt x="2875" y="8576"/>
                    <a:pt x="3281" y="7711"/>
                    <a:pt x="3775" y="6899"/>
                  </a:cubicBezTo>
                  <a:cubicBezTo>
                    <a:pt x="5620" y="3858"/>
                    <a:pt x="8539" y="1719"/>
                    <a:pt x="11993" y="874"/>
                  </a:cubicBezTo>
                  <a:cubicBezTo>
                    <a:pt x="13051" y="615"/>
                    <a:pt x="14121" y="487"/>
                    <a:pt x="15182" y="487"/>
                  </a:cubicBezTo>
                  <a:close/>
                  <a:moveTo>
                    <a:pt x="15184" y="1"/>
                  </a:moveTo>
                  <a:cubicBezTo>
                    <a:pt x="14083" y="1"/>
                    <a:pt x="12975" y="133"/>
                    <a:pt x="11879" y="402"/>
                  </a:cubicBezTo>
                  <a:cubicBezTo>
                    <a:pt x="8299" y="1276"/>
                    <a:pt x="5272" y="3494"/>
                    <a:pt x="3359" y="6645"/>
                  </a:cubicBezTo>
                  <a:cubicBezTo>
                    <a:pt x="2848" y="7489"/>
                    <a:pt x="2426" y="8384"/>
                    <a:pt x="2107" y="9309"/>
                  </a:cubicBezTo>
                  <a:lnTo>
                    <a:pt x="2107" y="9311"/>
                  </a:lnTo>
                  <a:cubicBezTo>
                    <a:pt x="1" y="15401"/>
                    <a:pt x="2479" y="22254"/>
                    <a:pt x="7997" y="25604"/>
                  </a:cubicBezTo>
                  <a:cubicBezTo>
                    <a:pt x="10229" y="26960"/>
                    <a:pt x="12697" y="27605"/>
                    <a:pt x="15135" y="27605"/>
                  </a:cubicBezTo>
                  <a:cubicBezTo>
                    <a:pt x="19803" y="27605"/>
                    <a:pt x="24363" y="25240"/>
                    <a:pt x="26956" y="20966"/>
                  </a:cubicBezTo>
                  <a:cubicBezTo>
                    <a:pt x="27469" y="20125"/>
                    <a:pt x="27888" y="19229"/>
                    <a:pt x="28209" y="18305"/>
                  </a:cubicBezTo>
                  <a:cubicBezTo>
                    <a:pt x="30314" y="12212"/>
                    <a:pt x="27838" y="5359"/>
                    <a:pt x="22318" y="2009"/>
                  </a:cubicBezTo>
                  <a:cubicBezTo>
                    <a:pt x="20132" y="682"/>
                    <a:pt x="17678" y="1"/>
                    <a:pt x="15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7757763" y="3502463"/>
              <a:ext cx="74350" cy="165750"/>
            </a:xfrm>
            <a:custGeom>
              <a:avLst/>
              <a:gdLst/>
              <a:ahLst/>
              <a:cxnLst/>
              <a:rect l="l" t="t" r="r" b="b"/>
              <a:pathLst>
                <a:path w="2974" h="6630" extrusionOk="0">
                  <a:moveTo>
                    <a:pt x="1957" y="0"/>
                  </a:moveTo>
                  <a:cubicBezTo>
                    <a:pt x="1519" y="0"/>
                    <a:pt x="1130" y="308"/>
                    <a:pt x="1041" y="753"/>
                  </a:cubicBezTo>
                  <a:lnTo>
                    <a:pt x="99" y="5517"/>
                  </a:lnTo>
                  <a:lnTo>
                    <a:pt x="99" y="5515"/>
                  </a:lnTo>
                  <a:lnTo>
                    <a:pt x="99" y="5515"/>
                  </a:lnTo>
                  <a:cubicBezTo>
                    <a:pt x="0" y="6022"/>
                    <a:pt x="329" y="6511"/>
                    <a:pt x="836" y="6612"/>
                  </a:cubicBezTo>
                  <a:cubicBezTo>
                    <a:pt x="897" y="6624"/>
                    <a:pt x="958" y="6630"/>
                    <a:pt x="1019" y="6630"/>
                  </a:cubicBezTo>
                  <a:cubicBezTo>
                    <a:pt x="1454" y="6630"/>
                    <a:pt x="1844" y="6322"/>
                    <a:pt x="1933" y="5877"/>
                  </a:cubicBezTo>
                  <a:lnTo>
                    <a:pt x="2873" y="1115"/>
                  </a:lnTo>
                  <a:cubicBezTo>
                    <a:pt x="2973" y="610"/>
                    <a:pt x="2643" y="119"/>
                    <a:pt x="2138" y="18"/>
                  </a:cubicBezTo>
                  <a:cubicBezTo>
                    <a:pt x="2077" y="6"/>
                    <a:pt x="2017" y="0"/>
                    <a:pt x="1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7604188" y="3371463"/>
              <a:ext cx="103600" cy="103650"/>
            </a:xfrm>
            <a:custGeom>
              <a:avLst/>
              <a:gdLst/>
              <a:ahLst/>
              <a:cxnLst/>
              <a:rect l="l" t="t" r="r" b="b"/>
              <a:pathLst>
                <a:path w="4144" h="4146" extrusionOk="0">
                  <a:moveTo>
                    <a:pt x="203" y="1705"/>
                  </a:moveTo>
                  <a:cubicBezTo>
                    <a:pt x="0" y="2736"/>
                    <a:pt x="672" y="3740"/>
                    <a:pt x="1702" y="3941"/>
                  </a:cubicBezTo>
                  <a:cubicBezTo>
                    <a:pt x="2733" y="4146"/>
                    <a:pt x="3735" y="3475"/>
                    <a:pt x="3938" y="2442"/>
                  </a:cubicBezTo>
                  <a:cubicBezTo>
                    <a:pt x="4143" y="1411"/>
                    <a:pt x="3472" y="409"/>
                    <a:pt x="2441" y="206"/>
                  </a:cubicBezTo>
                  <a:cubicBezTo>
                    <a:pt x="1409" y="1"/>
                    <a:pt x="407" y="672"/>
                    <a:pt x="203" y="17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7615888" y="3227413"/>
              <a:ext cx="313225" cy="390800"/>
            </a:xfrm>
            <a:custGeom>
              <a:avLst/>
              <a:gdLst/>
              <a:ahLst/>
              <a:cxnLst/>
              <a:rect l="l" t="t" r="r" b="b"/>
              <a:pathLst>
                <a:path w="12529" h="15632" extrusionOk="0">
                  <a:moveTo>
                    <a:pt x="3087" y="1"/>
                  </a:moveTo>
                  <a:lnTo>
                    <a:pt x="1544" y="7817"/>
                  </a:lnTo>
                  <a:lnTo>
                    <a:pt x="0" y="15631"/>
                  </a:lnTo>
                  <a:cubicBezTo>
                    <a:pt x="3935" y="12890"/>
                    <a:pt x="6783" y="12361"/>
                    <a:pt x="8397" y="12361"/>
                  </a:cubicBezTo>
                  <a:cubicBezTo>
                    <a:pt x="9415" y="12361"/>
                    <a:pt x="9942" y="12571"/>
                    <a:pt x="9942" y="12571"/>
                  </a:cubicBezTo>
                  <a:cubicBezTo>
                    <a:pt x="11853" y="11629"/>
                    <a:pt x="12045" y="9890"/>
                    <a:pt x="12045" y="9890"/>
                  </a:cubicBezTo>
                  <a:cubicBezTo>
                    <a:pt x="12045" y="9890"/>
                    <a:pt x="12528" y="8210"/>
                    <a:pt x="11120" y="6612"/>
                  </a:cubicBezTo>
                  <a:cubicBezTo>
                    <a:pt x="11120" y="6612"/>
                    <a:pt x="7321" y="6571"/>
                    <a:pt x="3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7830288" y="3384538"/>
              <a:ext cx="98825" cy="157175"/>
            </a:xfrm>
            <a:custGeom>
              <a:avLst/>
              <a:gdLst/>
              <a:ahLst/>
              <a:cxnLst/>
              <a:rect l="l" t="t" r="r" b="b"/>
              <a:pathLst>
                <a:path w="3953" h="6287" extrusionOk="0">
                  <a:moveTo>
                    <a:pt x="1533" y="3222"/>
                  </a:moveTo>
                  <a:cubicBezTo>
                    <a:pt x="1533" y="3222"/>
                    <a:pt x="1954" y="1752"/>
                    <a:pt x="1202" y="0"/>
                  </a:cubicBezTo>
                  <a:cubicBezTo>
                    <a:pt x="2041" y="319"/>
                    <a:pt x="2544" y="327"/>
                    <a:pt x="2544" y="327"/>
                  </a:cubicBezTo>
                  <a:cubicBezTo>
                    <a:pt x="3952" y="1925"/>
                    <a:pt x="3469" y="3605"/>
                    <a:pt x="3469" y="3605"/>
                  </a:cubicBezTo>
                  <a:cubicBezTo>
                    <a:pt x="3469" y="3605"/>
                    <a:pt x="3277" y="5344"/>
                    <a:pt x="1366" y="6286"/>
                  </a:cubicBezTo>
                  <a:cubicBezTo>
                    <a:pt x="1366" y="6286"/>
                    <a:pt x="900" y="6100"/>
                    <a:pt x="1" y="6079"/>
                  </a:cubicBezTo>
                  <a:cubicBezTo>
                    <a:pt x="1364" y="4743"/>
                    <a:pt x="1533" y="3222"/>
                    <a:pt x="1533" y="32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7739188" y="3337588"/>
              <a:ext cx="114525" cy="73400"/>
            </a:xfrm>
            <a:custGeom>
              <a:avLst/>
              <a:gdLst/>
              <a:ahLst/>
              <a:cxnLst/>
              <a:rect l="l" t="t" r="r" b="b"/>
              <a:pathLst>
                <a:path w="4581" h="2936" extrusionOk="0">
                  <a:moveTo>
                    <a:pt x="309" y="1"/>
                  </a:moveTo>
                  <a:cubicBezTo>
                    <a:pt x="148" y="1"/>
                    <a:pt x="1" y="188"/>
                    <a:pt x="144" y="329"/>
                  </a:cubicBezTo>
                  <a:cubicBezTo>
                    <a:pt x="1289" y="1449"/>
                    <a:pt x="2683" y="2431"/>
                    <a:pt x="4223" y="2924"/>
                  </a:cubicBezTo>
                  <a:cubicBezTo>
                    <a:pt x="4247" y="2932"/>
                    <a:pt x="4269" y="2936"/>
                    <a:pt x="4290" y="2936"/>
                  </a:cubicBezTo>
                  <a:cubicBezTo>
                    <a:pt x="4494" y="2936"/>
                    <a:pt x="4581" y="2611"/>
                    <a:pt x="4355" y="2540"/>
                  </a:cubicBezTo>
                  <a:cubicBezTo>
                    <a:pt x="2887" y="2068"/>
                    <a:pt x="1544" y="1129"/>
                    <a:pt x="453" y="62"/>
                  </a:cubicBezTo>
                  <a:cubicBezTo>
                    <a:pt x="409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8096638" y="4045013"/>
              <a:ext cx="297650" cy="749825"/>
            </a:xfrm>
            <a:custGeom>
              <a:avLst/>
              <a:gdLst/>
              <a:ahLst/>
              <a:cxnLst/>
              <a:rect l="l" t="t" r="r" b="b"/>
              <a:pathLst>
                <a:path w="11906" h="29993" extrusionOk="0">
                  <a:moveTo>
                    <a:pt x="11548" y="0"/>
                  </a:moveTo>
                  <a:lnTo>
                    <a:pt x="0" y="29853"/>
                  </a:lnTo>
                  <a:lnTo>
                    <a:pt x="358" y="29992"/>
                  </a:lnTo>
                  <a:lnTo>
                    <a:pt x="11905" y="140"/>
                  </a:lnTo>
                  <a:lnTo>
                    <a:pt x="11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8028638" y="4139788"/>
              <a:ext cx="189725" cy="454600"/>
            </a:xfrm>
            <a:custGeom>
              <a:avLst/>
              <a:gdLst/>
              <a:ahLst/>
              <a:cxnLst/>
              <a:rect l="l" t="t" r="r" b="b"/>
              <a:pathLst>
                <a:path w="7589" h="18184" extrusionOk="0">
                  <a:moveTo>
                    <a:pt x="7233" y="0"/>
                  </a:moveTo>
                  <a:lnTo>
                    <a:pt x="1" y="18041"/>
                  </a:lnTo>
                  <a:lnTo>
                    <a:pt x="357" y="18184"/>
                  </a:lnTo>
                  <a:lnTo>
                    <a:pt x="7589" y="143"/>
                  </a:lnTo>
                  <a:lnTo>
                    <a:pt x="72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7010438" y="3566963"/>
              <a:ext cx="269550" cy="312600"/>
            </a:xfrm>
            <a:custGeom>
              <a:avLst/>
              <a:gdLst/>
              <a:ahLst/>
              <a:cxnLst/>
              <a:rect l="l" t="t" r="r" b="b"/>
              <a:pathLst>
                <a:path w="10782" h="12504" extrusionOk="0">
                  <a:moveTo>
                    <a:pt x="8702" y="767"/>
                  </a:moveTo>
                  <a:lnTo>
                    <a:pt x="10306" y="11890"/>
                  </a:lnTo>
                  <a:lnTo>
                    <a:pt x="712" y="7914"/>
                  </a:lnTo>
                  <a:lnTo>
                    <a:pt x="8702" y="767"/>
                  </a:lnTo>
                  <a:close/>
                  <a:moveTo>
                    <a:pt x="8981" y="1"/>
                  </a:moveTo>
                  <a:lnTo>
                    <a:pt x="0" y="8034"/>
                  </a:lnTo>
                  <a:lnTo>
                    <a:pt x="10782" y="12503"/>
                  </a:lnTo>
                  <a:lnTo>
                    <a:pt x="89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8161538" y="3573738"/>
              <a:ext cx="203300" cy="214975"/>
            </a:xfrm>
            <a:custGeom>
              <a:avLst/>
              <a:gdLst/>
              <a:ahLst/>
              <a:cxnLst/>
              <a:rect l="l" t="t" r="r" b="b"/>
              <a:pathLst>
                <a:path w="8132" h="8599" extrusionOk="0">
                  <a:moveTo>
                    <a:pt x="2646" y="757"/>
                  </a:moveTo>
                  <a:lnTo>
                    <a:pt x="7431" y="5834"/>
                  </a:lnTo>
                  <a:lnTo>
                    <a:pt x="567" y="8016"/>
                  </a:lnTo>
                  <a:lnTo>
                    <a:pt x="567" y="8016"/>
                  </a:lnTo>
                  <a:lnTo>
                    <a:pt x="2646" y="757"/>
                  </a:lnTo>
                  <a:close/>
                  <a:moveTo>
                    <a:pt x="2464" y="1"/>
                  </a:moveTo>
                  <a:lnTo>
                    <a:pt x="0" y="8598"/>
                  </a:lnTo>
                  <a:lnTo>
                    <a:pt x="8131" y="6016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7101438" y="3196413"/>
              <a:ext cx="24550" cy="325950"/>
            </a:xfrm>
            <a:custGeom>
              <a:avLst/>
              <a:gdLst/>
              <a:ahLst/>
              <a:cxnLst/>
              <a:rect l="l" t="t" r="r" b="b"/>
              <a:pathLst>
                <a:path w="982" h="13038" extrusionOk="0">
                  <a:moveTo>
                    <a:pt x="383" y="1"/>
                  </a:moveTo>
                  <a:lnTo>
                    <a:pt x="0" y="18"/>
                  </a:lnTo>
                  <a:lnTo>
                    <a:pt x="596" y="13037"/>
                  </a:lnTo>
                  <a:lnTo>
                    <a:pt x="981" y="13020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044663" y="3072938"/>
              <a:ext cx="24550" cy="325925"/>
            </a:xfrm>
            <a:custGeom>
              <a:avLst/>
              <a:gdLst/>
              <a:ahLst/>
              <a:cxnLst/>
              <a:rect l="l" t="t" r="r" b="b"/>
              <a:pathLst>
                <a:path w="982" h="13037" extrusionOk="0">
                  <a:moveTo>
                    <a:pt x="384" y="0"/>
                  </a:moveTo>
                  <a:lnTo>
                    <a:pt x="1" y="17"/>
                  </a:lnTo>
                  <a:lnTo>
                    <a:pt x="598" y="13037"/>
                  </a:lnTo>
                  <a:lnTo>
                    <a:pt x="981" y="1301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7281463" y="4375988"/>
              <a:ext cx="202400" cy="207000"/>
            </a:xfrm>
            <a:custGeom>
              <a:avLst/>
              <a:gdLst/>
              <a:ahLst/>
              <a:cxnLst/>
              <a:rect l="l" t="t" r="r" b="b"/>
              <a:pathLst>
                <a:path w="8096" h="8280" extrusionOk="0">
                  <a:moveTo>
                    <a:pt x="2264" y="790"/>
                  </a:moveTo>
                  <a:lnTo>
                    <a:pt x="7354" y="6366"/>
                  </a:lnTo>
                  <a:lnTo>
                    <a:pt x="523" y="7778"/>
                  </a:lnTo>
                  <a:lnTo>
                    <a:pt x="2264" y="790"/>
                  </a:lnTo>
                  <a:close/>
                  <a:moveTo>
                    <a:pt x="2064" y="1"/>
                  </a:moveTo>
                  <a:lnTo>
                    <a:pt x="1" y="8279"/>
                  </a:lnTo>
                  <a:lnTo>
                    <a:pt x="8095" y="660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3" name="Google Shape;4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7160" y="3657010"/>
            <a:ext cx="723700" cy="72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23"/>
          <p:cNvGrpSpPr/>
          <p:nvPr/>
        </p:nvGrpSpPr>
        <p:grpSpPr>
          <a:xfrm>
            <a:off x="7988550" y="3722150"/>
            <a:ext cx="819700" cy="773825"/>
            <a:chOff x="7577425" y="634713"/>
            <a:chExt cx="819700" cy="773825"/>
          </a:xfrm>
        </p:grpSpPr>
        <p:sp>
          <p:nvSpPr>
            <p:cNvPr id="465" name="Google Shape;465;p23"/>
            <p:cNvSpPr/>
            <p:nvPr/>
          </p:nvSpPr>
          <p:spPr>
            <a:xfrm>
              <a:off x="7577425" y="634713"/>
              <a:ext cx="773850" cy="773825"/>
            </a:xfrm>
            <a:custGeom>
              <a:avLst/>
              <a:gdLst/>
              <a:ahLst/>
              <a:cxnLst/>
              <a:rect l="l" t="t" r="r" b="b"/>
              <a:pathLst>
                <a:path w="30954" h="30953" extrusionOk="0">
                  <a:moveTo>
                    <a:pt x="8443" y="27068"/>
                  </a:moveTo>
                  <a:cubicBezTo>
                    <a:pt x="2041" y="23184"/>
                    <a:pt x="1" y="14844"/>
                    <a:pt x="3886" y="8444"/>
                  </a:cubicBezTo>
                  <a:cubicBezTo>
                    <a:pt x="7772" y="2041"/>
                    <a:pt x="16111" y="1"/>
                    <a:pt x="22511" y="3887"/>
                  </a:cubicBezTo>
                  <a:cubicBezTo>
                    <a:pt x="28913" y="7773"/>
                    <a:pt x="30954" y="16111"/>
                    <a:pt x="27068" y="22511"/>
                  </a:cubicBezTo>
                  <a:cubicBezTo>
                    <a:pt x="23182" y="28913"/>
                    <a:pt x="14844" y="30952"/>
                    <a:pt x="8443" y="270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7639225" y="669388"/>
              <a:ext cx="757900" cy="690175"/>
            </a:xfrm>
            <a:custGeom>
              <a:avLst/>
              <a:gdLst/>
              <a:ahLst/>
              <a:cxnLst/>
              <a:rect l="l" t="t" r="r" b="b"/>
              <a:pathLst>
                <a:path w="30316" h="27607" extrusionOk="0">
                  <a:moveTo>
                    <a:pt x="15182" y="486"/>
                  </a:moveTo>
                  <a:cubicBezTo>
                    <a:pt x="17588" y="486"/>
                    <a:pt x="19956" y="1144"/>
                    <a:pt x="22066" y="2424"/>
                  </a:cubicBezTo>
                  <a:cubicBezTo>
                    <a:pt x="27393" y="5656"/>
                    <a:pt x="29781" y="12269"/>
                    <a:pt x="27751" y="18145"/>
                  </a:cubicBezTo>
                  <a:cubicBezTo>
                    <a:pt x="27441" y="19037"/>
                    <a:pt x="27035" y="19904"/>
                    <a:pt x="26542" y="20716"/>
                  </a:cubicBezTo>
                  <a:cubicBezTo>
                    <a:pt x="24039" y="24839"/>
                    <a:pt x="19640" y="27120"/>
                    <a:pt x="15137" y="27120"/>
                  </a:cubicBezTo>
                  <a:cubicBezTo>
                    <a:pt x="12784" y="27120"/>
                    <a:pt x="10404" y="26497"/>
                    <a:pt x="8250" y="25190"/>
                  </a:cubicBezTo>
                  <a:cubicBezTo>
                    <a:pt x="2925" y="21958"/>
                    <a:pt x="534" y="15347"/>
                    <a:pt x="2567" y="9469"/>
                  </a:cubicBezTo>
                  <a:cubicBezTo>
                    <a:pt x="2875" y="8577"/>
                    <a:pt x="3281" y="7712"/>
                    <a:pt x="3774" y="6898"/>
                  </a:cubicBezTo>
                  <a:cubicBezTo>
                    <a:pt x="5621" y="3858"/>
                    <a:pt x="8538" y="1718"/>
                    <a:pt x="11994" y="873"/>
                  </a:cubicBezTo>
                  <a:cubicBezTo>
                    <a:pt x="13052" y="614"/>
                    <a:pt x="14121" y="486"/>
                    <a:pt x="15182" y="486"/>
                  </a:cubicBezTo>
                  <a:close/>
                  <a:moveTo>
                    <a:pt x="15181" y="1"/>
                  </a:moveTo>
                  <a:cubicBezTo>
                    <a:pt x="14081" y="1"/>
                    <a:pt x="12974" y="133"/>
                    <a:pt x="11878" y="401"/>
                  </a:cubicBezTo>
                  <a:cubicBezTo>
                    <a:pt x="8298" y="1277"/>
                    <a:pt x="5273" y="3496"/>
                    <a:pt x="3360" y="6647"/>
                  </a:cubicBezTo>
                  <a:cubicBezTo>
                    <a:pt x="2850" y="7490"/>
                    <a:pt x="2426" y="8386"/>
                    <a:pt x="2109" y="9310"/>
                  </a:cubicBezTo>
                  <a:lnTo>
                    <a:pt x="2107" y="9310"/>
                  </a:lnTo>
                  <a:cubicBezTo>
                    <a:pt x="0" y="15403"/>
                    <a:pt x="2478" y="22256"/>
                    <a:pt x="7998" y="25606"/>
                  </a:cubicBezTo>
                  <a:cubicBezTo>
                    <a:pt x="10230" y="26961"/>
                    <a:pt x="12698" y="27606"/>
                    <a:pt x="15136" y="27606"/>
                  </a:cubicBezTo>
                  <a:cubicBezTo>
                    <a:pt x="19803" y="27606"/>
                    <a:pt x="24362" y="25242"/>
                    <a:pt x="26956" y="20968"/>
                  </a:cubicBezTo>
                  <a:cubicBezTo>
                    <a:pt x="27468" y="20124"/>
                    <a:pt x="27890" y="19229"/>
                    <a:pt x="28209" y="18306"/>
                  </a:cubicBezTo>
                  <a:cubicBezTo>
                    <a:pt x="30315" y="12213"/>
                    <a:pt x="27838" y="5360"/>
                    <a:pt x="22319" y="2008"/>
                  </a:cubicBezTo>
                  <a:cubicBezTo>
                    <a:pt x="20132" y="682"/>
                    <a:pt x="17676" y="1"/>
                    <a:pt x="1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8000475" y="1069813"/>
              <a:ext cx="74350" cy="165775"/>
            </a:xfrm>
            <a:custGeom>
              <a:avLst/>
              <a:gdLst/>
              <a:ahLst/>
              <a:cxnLst/>
              <a:rect l="l" t="t" r="r" b="b"/>
              <a:pathLst>
                <a:path w="2974" h="6631" extrusionOk="0">
                  <a:moveTo>
                    <a:pt x="1957" y="0"/>
                  </a:moveTo>
                  <a:cubicBezTo>
                    <a:pt x="1520" y="0"/>
                    <a:pt x="1130" y="308"/>
                    <a:pt x="1043" y="753"/>
                  </a:cubicBezTo>
                  <a:lnTo>
                    <a:pt x="101" y="5515"/>
                  </a:lnTo>
                  <a:cubicBezTo>
                    <a:pt x="1" y="6020"/>
                    <a:pt x="330" y="6511"/>
                    <a:pt x="836" y="6612"/>
                  </a:cubicBezTo>
                  <a:cubicBezTo>
                    <a:pt x="898" y="6624"/>
                    <a:pt x="959" y="6630"/>
                    <a:pt x="1019" y="6630"/>
                  </a:cubicBezTo>
                  <a:cubicBezTo>
                    <a:pt x="1455" y="6630"/>
                    <a:pt x="1845" y="6322"/>
                    <a:pt x="1933" y="5877"/>
                  </a:cubicBezTo>
                  <a:lnTo>
                    <a:pt x="2873" y="1115"/>
                  </a:lnTo>
                  <a:cubicBezTo>
                    <a:pt x="2974" y="608"/>
                    <a:pt x="2645" y="119"/>
                    <a:pt x="2140" y="18"/>
                  </a:cubicBezTo>
                  <a:cubicBezTo>
                    <a:pt x="2079" y="6"/>
                    <a:pt x="2017" y="0"/>
                    <a:pt x="1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7846900" y="938838"/>
              <a:ext cx="103600" cy="103650"/>
            </a:xfrm>
            <a:custGeom>
              <a:avLst/>
              <a:gdLst/>
              <a:ahLst/>
              <a:cxnLst/>
              <a:rect l="l" t="t" r="r" b="b"/>
              <a:pathLst>
                <a:path w="4144" h="4146" extrusionOk="0">
                  <a:moveTo>
                    <a:pt x="204" y="1704"/>
                  </a:moveTo>
                  <a:cubicBezTo>
                    <a:pt x="1" y="2735"/>
                    <a:pt x="672" y="3737"/>
                    <a:pt x="1705" y="3940"/>
                  </a:cubicBezTo>
                  <a:cubicBezTo>
                    <a:pt x="2736" y="4145"/>
                    <a:pt x="3738" y="3472"/>
                    <a:pt x="3941" y="2441"/>
                  </a:cubicBezTo>
                  <a:cubicBezTo>
                    <a:pt x="4144" y="1408"/>
                    <a:pt x="3475" y="408"/>
                    <a:pt x="2442" y="203"/>
                  </a:cubicBezTo>
                  <a:cubicBezTo>
                    <a:pt x="1411" y="0"/>
                    <a:pt x="407" y="671"/>
                    <a:pt x="204" y="17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7858600" y="794788"/>
              <a:ext cx="313225" cy="390725"/>
            </a:xfrm>
            <a:custGeom>
              <a:avLst/>
              <a:gdLst/>
              <a:ahLst/>
              <a:cxnLst/>
              <a:rect l="l" t="t" r="r" b="b"/>
              <a:pathLst>
                <a:path w="12529" h="15629" extrusionOk="0">
                  <a:moveTo>
                    <a:pt x="3090" y="0"/>
                  </a:moveTo>
                  <a:lnTo>
                    <a:pt x="1544" y="7814"/>
                  </a:lnTo>
                  <a:lnTo>
                    <a:pt x="1" y="15628"/>
                  </a:lnTo>
                  <a:cubicBezTo>
                    <a:pt x="3934" y="12890"/>
                    <a:pt x="6783" y="12360"/>
                    <a:pt x="8398" y="12360"/>
                  </a:cubicBezTo>
                  <a:cubicBezTo>
                    <a:pt x="9417" y="12360"/>
                    <a:pt x="9945" y="12571"/>
                    <a:pt x="9945" y="12571"/>
                  </a:cubicBezTo>
                  <a:cubicBezTo>
                    <a:pt x="11856" y="11629"/>
                    <a:pt x="12047" y="9890"/>
                    <a:pt x="12047" y="9890"/>
                  </a:cubicBezTo>
                  <a:cubicBezTo>
                    <a:pt x="12047" y="9890"/>
                    <a:pt x="12529" y="8209"/>
                    <a:pt x="11121" y="6611"/>
                  </a:cubicBezTo>
                  <a:cubicBezTo>
                    <a:pt x="11121" y="6611"/>
                    <a:pt x="7322" y="6571"/>
                    <a:pt x="3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8073075" y="951838"/>
              <a:ext cx="98750" cy="157175"/>
            </a:xfrm>
            <a:custGeom>
              <a:avLst/>
              <a:gdLst/>
              <a:ahLst/>
              <a:cxnLst/>
              <a:rect l="l" t="t" r="r" b="b"/>
              <a:pathLst>
                <a:path w="3950" h="6287" extrusionOk="0">
                  <a:moveTo>
                    <a:pt x="1530" y="3225"/>
                  </a:moveTo>
                  <a:cubicBezTo>
                    <a:pt x="1530" y="3225"/>
                    <a:pt x="1954" y="1755"/>
                    <a:pt x="1201" y="0"/>
                  </a:cubicBezTo>
                  <a:cubicBezTo>
                    <a:pt x="2041" y="321"/>
                    <a:pt x="2542" y="329"/>
                    <a:pt x="2542" y="329"/>
                  </a:cubicBezTo>
                  <a:cubicBezTo>
                    <a:pt x="3950" y="1927"/>
                    <a:pt x="3468" y="3608"/>
                    <a:pt x="3468" y="3608"/>
                  </a:cubicBezTo>
                  <a:cubicBezTo>
                    <a:pt x="3468" y="3608"/>
                    <a:pt x="3277" y="5347"/>
                    <a:pt x="1366" y="6287"/>
                  </a:cubicBezTo>
                  <a:cubicBezTo>
                    <a:pt x="1366" y="6287"/>
                    <a:pt x="900" y="6103"/>
                    <a:pt x="0" y="6080"/>
                  </a:cubicBezTo>
                  <a:cubicBezTo>
                    <a:pt x="1362" y="4743"/>
                    <a:pt x="1530" y="3225"/>
                    <a:pt x="1530" y="3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7981950" y="904963"/>
              <a:ext cx="114550" cy="73375"/>
            </a:xfrm>
            <a:custGeom>
              <a:avLst/>
              <a:gdLst/>
              <a:ahLst/>
              <a:cxnLst/>
              <a:rect l="l" t="t" r="r" b="b"/>
              <a:pathLst>
                <a:path w="4582" h="2935" extrusionOk="0">
                  <a:moveTo>
                    <a:pt x="307" y="0"/>
                  </a:moveTo>
                  <a:cubicBezTo>
                    <a:pt x="148" y="0"/>
                    <a:pt x="1" y="188"/>
                    <a:pt x="144" y="328"/>
                  </a:cubicBezTo>
                  <a:cubicBezTo>
                    <a:pt x="1287" y="1446"/>
                    <a:pt x="2682" y="2429"/>
                    <a:pt x="4223" y="2924"/>
                  </a:cubicBezTo>
                  <a:cubicBezTo>
                    <a:pt x="4247" y="2931"/>
                    <a:pt x="4269" y="2934"/>
                    <a:pt x="4289" y="2934"/>
                  </a:cubicBezTo>
                  <a:cubicBezTo>
                    <a:pt x="4494" y="2934"/>
                    <a:pt x="4581" y="2611"/>
                    <a:pt x="4353" y="2539"/>
                  </a:cubicBezTo>
                  <a:cubicBezTo>
                    <a:pt x="2887" y="2067"/>
                    <a:pt x="1543" y="1129"/>
                    <a:pt x="452" y="61"/>
                  </a:cubicBezTo>
                  <a:cubicBezTo>
                    <a:pt x="408" y="18"/>
                    <a:pt x="35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23"/>
          <p:cNvSpPr/>
          <p:nvPr/>
        </p:nvSpPr>
        <p:spPr>
          <a:xfrm>
            <a:off x="8551675" y="4292873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3"/>
          <p:cNvSpPr/>
          <p:nvPr/>
        </p:nvSpPr>
        <p:spPr>
          <a:xfrm rot="9901553">
            <a:off x="7528021" y="4607841"/>
            <a:ext cx="311166" cy="269754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3"/>
          <p:cNvSpPr/>
          <p:nvPr/>
        </p:nvSpPr>
        <p:spPr>
          <a:xfrm rot="8998452">
            <a:off x="8442376" y="913057"/>
            <a:ext cx="311157" cy="26974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3"/>
          <p:cNvSpPr/>
          <p:nvPr/>
        </p:nvSpPr>
        <p:spPr>
          <a:xfrm rot="3588875">
            <a:off x="7955224" y="890843"/>
            <a:ext cx="174224" cy="15066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3"/>
          <p:cNvSpPr/>
          <p:nvPr/>
        </p:nvSpPr>
        <p:spPr>
          <a:xfrm rot="-9010246">
            <a:off x="7974852" y="414468"/>
            <a:ext cx="278037" cy="24108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3"/>
          <p:cNvSpPr/>
          <p:nvPr/>
        </p:nvSpPr>
        <p:spPr>
          <a:xfrm rot="-9910569">
            <a:off x="993415" y="4447828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3"/>
          <p:cNvSpPr/>
          <p:nvPr/>
        </p:nvSpPr>
        <p:spPr>
          <a:xfrm>
            <a:off x="512000" y="417394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3"/>
          <p:cNvSpPr/>
          <p:nvPr/>
        </p:nvSpPr>
        <p:spPr>
          <a:xfrm rot="9282891">
            <a:off x="981783" y="3907213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accen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"/>
          <p:cNvSpPr/>
          <p:nvPr/>
        </p:nvSpPr>
        <p:spPr>
          <a:xfrm>
            <a:off x="620700" y="443850"/>
            <a:ext cx="7902600" cy="4255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4"/>
          <p:cNvSpPr/>
          <p:nvPr/>
        </p:nvSpPr>
        <p:spPr>
          <a:xfrm rot="8998452">
            <a:off x="8442376" y="913057"/>
            <a:ext cx="311157" cy="26974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4"/>
          <p:cNvSpPr/>
          <p:nvPr/>
        </p:nvSpPr>
        <p:spPr>
          <a:xfrm rot="3588875">
            <a:off x="7955224" y="890843"/>
            <a:ext cx="174224" cy="15066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4"/>
          <p:cNvSpPr/>
          <p:nvPr/>
        </p:nvSpPr>
        <p:spPr>
          <a:xfrm rot="-9010246">
            <a:off x="7974852" y="414468"/>
            <a:ext cx="278037" cy="24108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4"/>
          <p:cNvSpPr/>
          <p:nvPr/>
        </p:nvSpPr>
        <p:spPr>
          <a:xfrm rot="-9910569">
            <a:off x="993415" y="4447828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512000" y="417394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4"/>
          <p:cNvSpPr/>
          <p:nvPr/>
        </p:nvSpPr>
        <p:spPr>
          <a:xfrm rot="9282891">
            <a:off x="981783" y="3907213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 flipH="1">
            <a:off x="981374" y="796300"/>
            <a:ext cx="167100" cy="1671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 rot="-8998452" flipH="1">
            <a:off x="328204" y="790866"/>
            <a:ext cx="311157" cy="26974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4"/>
          <p:cNvSpPr/>
          <p:nvPr/>
        </p:nvSpPr>
        <p:spPr>
          <a:xfrm rot="9012598" flipH="1">
            <a:off x="840661" y="336671"/>
            <a:ext cx="236100" cy="20480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 rot="9910569" flipH="1">
            <a:off x="7838324" y="4524057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/>
          <p:nvPr/>
        </p:nvSpPr>
        <p:spPr>
          <a:xfrm flipH="1">
            <a:off x="8487172" y="425017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/>
          <p:nvPr/>
        </p:nvSpPr>
        <p:spPr>
          <a:xfrm rot="-9282891" flipH="1">
            <a:off x="8046301" y="3983443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5"/>
          <p:cNvSpPr/>
          <p:nvPr/>
        </p:nvSpPr>
        <p:spPr>
          <a:xfrm>
            <a:off x="620700" y="443850"/>
            <a:ext cx="7902600" cy="4255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5"/>
          <p:cNvSpPr/>
          <p:nvPr/>
        </p:nvSpPr>
        <p:spPr>
          <a:xfrm rot="-9910569">
            <a:off x="993415" y="4447828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512000" y="417394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5"/>
          <p:cNvSpPr/>
          <p:nvPr/>
        </p:nvSpPr>
        <p:spPr>
          <a:xfrm rot="9282891">
            <a:off x="981783" y="3907213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5"/>
          <p:cNvSpPr/>
          <p:nvPr/>
        </p:nvSpPr>
        <p:spPr>
          <a:xfrm rot="9910569" flipH="1">
            <a:off x="7838324" y="4524057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5"/>
          <p:cNvSpPr/>
          <p:nvPr/>
        </p:nvSpPr>
        <p:spPr>
          <a:xfrm flipH="1">
            <a:off x="8487172" y="425017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5"/>
          <p:cNvSpPr/>
          <p:nvPr/>
        </p:nvSpPr>
        <p:spPr>
          <a:xfrm rot="-9282891" flipH="1">
            <a:off x="8046301" y="3983443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>
            <a:off x="620700" y="443850"/>
            <a:ext cx="7902600" cy="4255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147250" y="1845375"/>
            <a:ext cx="4849500" cy="18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147250" y="894075"/>
            <a:ext cx="484950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147250" y="3626150"/>
            <a:ext cx="48495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1885" y="3452160"/>
            <a:ext cx="723700" cy="72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51;p3"/>
          <p:cNvGrpSpPr/>
          <p:nvPr/>
        </p:nvGrpSpPr>
        <p:grpSpPr>
          <a:xfrm>
            <a:off x="7933275" y="3517300"/>
            <a:ext cx="819700" cy="773825"/>
            <a:chOff x="7577425" y="634713"/>
            <a:chExt cx="819700" cy="773825"/>
          </a:xfrm>
        </p:grpSpPr>
        <p:sp>
          <p:nvSpPr>
            <p:cNvPr id="52" name="Google Shape;52;p3"/>
            <p:cNvSpPr/>
            <p:nvPr/>
          </p:nvSpPr>
          <p:spPr>
            <a:xfrm>
              <a:off x="7577425" y="634713"/>
              <a:ext cx="773850" cy="773825"/>
            </a:xfrm>
            <a:custGeom>
              <a:avLst/>
              <a:gdLst/>
              <a:ahLst/>
              <a:cxnLst/>
              <a:rect l="l" t="t" r="r" b="b"/>
              <a:pathLst>
                <a:path w="30954" h="30953" extrusionOk="0">
                  <a:moveTo>
                    <a:pt x="8443" y="27068"/>
                  </a:moveTo>
                  <a:cubicBezTo>
                    <a:pt x="2041" y="23184"/>
                    <a:pt x="1" y="14844"/>
                    <a:pt x="3886" y="8444"/>
                  </a:cubicBezTo>
                  <a:cubicBezTo>
                    <a:pt x="7772" y="2041"/>
                    <a:pt x="16111" y="1"/>
                    <a:pt x="22511" y="3887"/>
                  </a:cubicBezTo>
                  <a:cubicBezTo>
                    <a:pt x="28913" y="7773"/>
                    <a:pt x="30954" y="16111"/>
                    <a:pt x="27068" y="22511"/>
                  </a:cubicBezTo>
                  <a:cubicBezTo>
                    <a:pt x="23182" y="28913"/>
                    <a:pt x="14844" y="30952"/>
                    <a:pt x="8443" y="270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639225" y="669388"/>
              <a:ext cx="757900" cy="690175"/>
            </a:xfrm>
            <a:custGeom>
              <a:avLst/>
              <a:gdLst/>
              <a:ahLst/>
              <a:cxnLst/>
              <a:rect l="l" t="t" r="r" b="b"/>
              <a:pathLst>
                <a:path w="30316" h="27607" extrusionOk="0">
                  <a:moveTo>
                    <a:pt x="15182" y="486"/>
                  </a:moveTo>
                  <a:cubicBezTo>
                    <a:pt x="17588" y="486"/>
                    <a:pt x="19956" y="1144"/>
                    <a:pt x="22066" y="2424"/>
                  </a:cubicBezTo>
                  <a:cubicBezTo>
                    <a:pt x="27393" y="5656"/>
                    <a:pt x="29781" y="12269"/>
                    <a:pt x="27751" y="18145"/>
                  </a:cubicBezTo>
                  <a:cubicBezTo>
                    <a:pt x="27441" y="19037"/>
                    <a:pt x="27035" y="19904"/>
                    <a:pt x="26542" y="20716"/>
                  </a:cubicBezTo>
                  <a:cubicBezTo>
                    <a:pt x="24039" y="24839"/>
                    <a:pt x="19640" y="27120"/>
                    <a:pt x="15137" y="27120"/>
                  </a:cubicBezTo>
                  <a:cubicBezTo>
                    <a:pt x="12784" y="27120"/>
                    <a:pt x="10404" y="26497"/>
                    <a:pt x="8250" y="25190"/>
                  </a:cubicBezTo>
                  <a:cubicBezTo>
                    <a:pt x="2925" y="21958"/>
                    <a:pt x="534" y="15347"/>
                    <a:pt x="2567" y="9469"/>
                  </a:cubicBezTo>
                  <a:cubicBezTo>
                    <a:pt x="2875" y="8577"/>
                    <a:pt x="3281" y="7712"/>
                    <a:pt x="3774" y="6898"/>
                  </a:cubicBezTo>
                  <a:cubicBezTo>
                    <a:pt x="5621" y="3858"/>
                    <a:pt x="8538" y="1718"/>
                    <a:pt x="11994" y="873"/>
                  </a:cubicBezTo>
                  <a:cubicBezTo>
                    <a:pt x="13052" y="614"/>
                    <a:pt x="14121" y="486"/>
                    <a:pt x="15182" y="486"/>
                  </a:cubicBezTo>
                  <a:close/>
                  <a:moveTo>
                    <a:pt x="15181" y="1"/>
                  </a:moveTo>
                  <a:cubicBezTo>
                    <a:pt x="14081" y="1"/>
                    <a:pt x="12974" y="133"/>
                    <a:pt x="11878" y="401"/>
                  </a:cubicBezTo>
                  <a:cubicBezTo>
                    <a:pt x="8298" y="1277"/>
                    <a:pt x="5273" y="3496"/>
                    <a:pt x="3360" y="6647"/>
                  </a:cubicBezTo>
                  <a:cubicBezTo>
                    <a:pt x="2850" y="7490"/>
                    <a:pt x="2426" y="8386"/>
                    <a:pt x="2109" y="9310"/>
                  </a:cubicBezTo>
                  <a:lnTo>
                    <a:pt x="2107" y="9310"/>
                  </a:lnTo>
                  <a:cubicBezTo>
                    <a:pt x="0" y="15403"/>
                    <a:pt x="2478" y="22256"/>
                    <a:pt x="7998" y="25606"/>
                  </a:cubicBezTo>
                  <a:cubicBezTo>
                    <a:pt x="10230" y="26961"/>
                    <a:pt x="12698" y="27606"/>
                    <a:pt x="15136" y="27606"/>
                  </a:cubicBezTo>
                  <a:cubicBezTo>
                    <a:pt x="19803" y="27606"/>
                    <a:pt x="24362" y="25242"/>
                    <a:pt x="26956" y="20968"/>
                  </a:cubicBezTo>
                  <a:cubicBezTo>
                    <a:pt x="27468" y="20124"/>
                    <a:pt x="27890" y="19229"/>
                    <a:pt x="28209" y="18306"/>
                  </a:cubicBezTo>
                  <a:cubicBezTo>
                    <a:pt x="30315" y="12213"/>
                    <a:pt x="27838" y="5360"/>
                    <a:pt x="22319" y="2008"/>
                  </a:cubicBezTo>
                  <a:cubicBezTo>
                    <a:pt x="20132" y="682"/>
                    <a:pt x="17676" y="1"/>
                    <a:pt x="1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000475" y="1069813"/>
              <a:ext cx="74350" cy="165775"/>
            </a:xfrm>
            <a:custGeom>
              <a:avLst/>
              <a:gdLst/>
              <a:ahLst/>
              <a:cxnLst/>
              <a:rect l="l" t="t" r="r" b="b"/>
              <a:pathLst>
                <a:path w="2974" h="6631" extrusionOk="0">
                  <a:moveTo>
                    <a:pt x="1957" y="0"/>
                  </a:moveTo>
                  <a:cubicBezTo>
                    <a:pt x="1520" y="0"/>
                    <a:pt x="1130" y="308"/>
                    <a:pt x="1043" y="753"/>
                  </a:cubicBezTo>
                  <a:lnTo>
                    <a:pt x="101" y="5515"/>
                  </a:lnTo>
                  <a:cubicBezTo>
                    <a:pt x="1" y="6020"/>
                    <a:pt x="330" y="6511"/>
                    <a:pt x="836" y="6612"/>
                  </a:cubicBezTo>
                  <a:cubicBezTo>
                    <a:pt x="898" y="6624"/>
                    <a:pt x="959" y="6630"/>
                    <a:pt x="1019" y="6630"/>
                  </a:cubicBezTo>
                  <a:cubicBezTo>
                    <a:pt x="1455" y="6630"/>
                    <a:pt x="1845" y="6322"/>
                    <a:pt x="1933" y="5877"/>
                  </a:cubicBezTo>
                  <a:lnTo>
                    <a:pt x="2873" y="1115"/>
                  </a:lnTo>
                  <a:cubicBezTo>
                    <a:pt x="2974" y="608"/>
                    <a:pt x="2645" y="119"/>
                    <a:pt x="2140" y="18"/>
                  </a:cubicBezTo>
                  <a:cubicBezTo>
                    <a:pt x="2079" y="6"/>
                    <a:pt x="2017" y="0"/>
                    <a:pt x="1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846900" y="938838"/>
              <a:ext cx="103600" cy="103650"/>
            </a:xfrm>
            <a:custGeom>
              <a:avLst/>
              <a:gdLst/>
              <a:ahLst/>
              <a:cxnLst/>
              <a:rect l="l" t="t" r="r" b="b"/>
              <a:pathLst>
                <a:path w="4144" h="4146" extrusionOk="0">
                  <a:moveTo>
                    <a:pt x="204" y="1704"/>
                  </a:moveTo>
                  <a:cubicBezTo>
                    <a:pt x="1" y="2735"/>
                    <a:pt x="672" y="3737"/>
                    <a:pt x="1705" y="3940"/>
                  </a:cubicBezTo>
                  <a:cubicBezTo>
                    <a:pt x="2736" y="4145"/>
                    <a:pt x="3738" y="3472"/>
                    <a:pt x="3941" y="2441"/>
                  </a:cubicBezTo>
                  <a:cubicBezTo>
                    <a:pt x="4144" y="1408"/>
                    <a:pt x="3475" y="408"/>
                    <a:pt x="2442" y="203"/>
                  </a:cubicBezTo>
                  <a:cubicBezTo>
                    <a:pt x="1411" y="0"/>
                    <a:pt x="407" y="671"/>
                    <a:pt x="204" y="17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858600" y="794788"/>
              <a:ext cx="313225" cy="390725"/>
            </a:xfrm>
            <a:custGeom>
              <a:avLst/>
              <a:gdLst/>
              <a:ahLst/>
              <a:cxnLst/>
              <a:rect l="l" t="t" r="r" b="b"/>
              <a:pathLst>
                <a:path w="12529" h="15629" extrusionOk="0">
                  <a:moveTo>
                    <a:pt x="3090" y="0"/>
                  </a:moveTo>
                  <a:lnTo>
                    <a:pt x="1544" y="7814"/>
                  </a:lnTo>
                  <a:lnTo>
                    <a:pt x="1" y="15628"/>
                  </a:lnTo>
                  <a:cubicBezTo>
                    <a:pt x="3934" y="12890"/>
                    <a:pt x="6783" y="12360"/>
                    <a:pt x="8398" y="12360"/>
                  </a:cubicBezTo>
                  <a:cubicBezTo>
                    <a:pt x="9417" y="12360"/>
                    <a:pt x="9945" y="12571"/>
                    <a:pt x="9945" y="12571"/>
                  </a:cubicBezTo>
                  <a:cubicBezTo>
                    <a:pt x="11856" y="11629"/>
                    <a:pt x="12047" y="9890"/>
                    <a:pt x="12047" y="9890"/>
                  </a:cubicBezTo>
                  <a:cubicBezTo>
                    <a:pt x="12047" y="9890"/>
                    <a:pt x="12529" y="8209"/>
                    <a:pt x="11121" y="6611"/>
                  </a:cubicBezTo>
                  <a:cubicBezTo>
                    <a:pt x="11121" y="6611"/>
                    <a:pt x="7322" y="6571"/>
                    <a:pt x="3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8073075" y="951838"/>
              <a:ext cx="98750" cy="157175"/>
            </a:xfrm>
            <a:custGeom>
              <a:avLst/>
              <a:gdLst/>
              <a:ahLst/>
              <a:cxnLst/>
              <a:rect l="l" t="t" r="r" b="b"/>
              <a:pathLst>
                <a:path w="3950" h="6287" extrusionOk="0">
                  <a:moveTo>
                    <a:pt x="1530" y="3225"/>
                  </a:moveTo>
                  <a:cubicBezTo>
                    <a:pt x="1530" y="3225"/>
                    <a:pt x="1954" y="1755"/>
                    <a:pt x="1201" y="0"/>
                  </a:cubicBezTo>
                  <a:cubicBezTo>
                    <a:pt x="2041" y="321"/>
                    <a:pt x="2542" y="329"/>
                    <a:pt x="2542" y="329"/>
                  </a:cubicBezTo>
                  <a:cubicBezTo>
                    <a:pt x="3950" y="1927"/>
                    <a:pt x="3468" y="3608"/>
                    <a:pt x="3468" y="3608"/>
                  </a:cubicBezTo>
                  <a:cubicBezTo>
                    <a:pt x="3468" y="3608"/>
                    <a:pt x="3277" y="5347"/>
                    <a:pt x="1366" y="6287"/>
                  </a:cubicBezTo>
                  <a:cubicBezTo>
                    <a:pt x="1366" y="6287"/>
                    <a:pt x="900" y="6103"/>
                    <a:pt x="0" y="6080"/>
                  </a:cubicBezTo>
                  <a:cubicBezTo>
                    <a:pt x="1362" y="4743"/>
                    <a:pt x="1530" y="3225"/>
                    <a:pt x="1530" y="32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981950" y="904963"/>
              <a:ext cx="114550" cy="73375"/>
            </a:xfrm>
            <a:custGeom>
              <a:avLst/>
              <a:gdLst/>
              <a:ahLst/>
              <a:cxnLst/>
              <a:rect l="l" t="t" r="r" b="b"/>
              <a:pathLst>
                <a:path w="4582" h="2935" extrusionOk="0">
                  <a:moveTo>
                    <a:pt x="307" y="0"/>
                  </a:moveTo>
                  <a:cubicBezTo>
                    <a:pt x="148" y="0"/>
                    <a:pt x="1" y="188"/>
                    <a:pt x="144" y="328"/>
                  </a:cubicBezTo>
                  <a:cubicBezTo>
                    <a:pt x="1287" y="1446"/>
                    <a:pt x="2682" y="2429"/>
                    <a:pt x="4223" y="2924"/>
                  </a:cubicBezTo>
                  <a:cubicBezTo>
                    <a:pt x="4247" y="2931"/>
                    <a:pt x="4269" y="2934"/>
                    <a:pt x="4289" y="2934"/>
                  </a:cubicBezTo>
                  <a:cubicBezTo>
                    <a:pt x="4494" y="2934"/>
                    <a:pt x="4581" y="2611"/>
                    <a:pt x="4353" y="2539"/>
                  </a:cubicBezTo>
                  <a:cubicBezTo>
                    <a:pt x="2887" y="2067"/>
                    <a:pt x="1543" y="1129"/>
                    <a:pt x="452" y="61"/>
                  </a:cubicBezTo>
                  <a:cubicBezTo>
                    <a:pt x="408" y="18"/>
                    <a:pt x="35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3"/>
          <p:cNvSpPr/>
          <p:nvPr/>
        </p:nvSpPr>
        <p:spPr>
          <a:xfrm>
            <a:off x="8496400" y="4088023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8998452">
            <a:off x="8442376" y="913057"/>
            <a:ext cx="311157" cy="26974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rot="3588875">
            <a:off x="7955224" y="890843"/>
            <a:ext cx="174224" cy="15066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-9010246">
            <a:off x="7974852" y="414468"/>
            <a:ext cx="278037" cy="24108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rot="-9910569">
            <a:off x="993415" y="4447828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512000" y="417394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rot="9282891">
            <a:off x="981783" y="3907213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>
            <a:off x="620700" y="443850"/>
            <a:ext cx="7902600" cy="4255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1"/>
          </p:nvPr>
        </p:nvSpPr>
        <p:spPr>
          <a:xfrm>
            <a:off x="1441508" y="2350675"/>
            <a:ext cx="2827500" cy="102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2"/>
          </p:nvPr>
        </p:nvSpPr>
        <p:spPr>
          <a:xfrm>
            <a:off x="1441508" y="3294775"/>
            <a:ext cx="2827500" cy="56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4875000" y="2350675"/>
            <a:ext cx="2827500" cy="102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875000" y="3294775"/>
            <a:ext cx="2827500" cy="56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3" name="Google Shape;93;p5"/>
          <p:cNvGrpSpPr/>
          <p:nvPr/>
        </p:nvGrpSpPr>
        <p:grpSpPr>
          <a:xfrm rot="-899960">
            <a:off x="549450" y="768498"/>
            <a:ext cx="839648" cy="853826"/>
            <a:chOff x="1028300" y="3370150"/>
            <a:chExt cx="839673" cy="853851"/>
          </a:xfrm>
        </p:grpSpPr>
        <p:sp>
          <p:nvSpPr>
            <p:cNvPr id="94" name="Google Shape;94;p5"/>
            <p:cNvSpPr/>
            <p:nvPr/>
          </p:nvSpPr>
          <p:spPr>
            <a:xfrm>
              <a:off x="1039622" y="3395650"/>
              <a:ext cx="828351" cy="828351"/>
            </a:xfrm>
            <a:custGeom>
              <a:avLst/>
              <a:gdLst/>
              <a:ahLst/>
              <a:cxnLst/>
              <a:rect l="l" t="t" r="r" b="b"/>
              <a:pathLst>
                <a:path w="23486" h="23486" extrusionOk="0">
                  <a:moveTo>
                    <a:pt x="22236" y="14008"/>
                  </a:moveTo>
                  <a:cubicBezTo>
                    <a:pt x="20985" y="19803"/>
                    <a:pt x="15273" y="23486"/>
                    <a:pt x="9478" y="22236"/>
                  </a:cubicBezTo>
                  <a:cubicBezTo>
                    <a:pt x="3683" y="20985"/>
                    <a:pt x="1" y="15273"/>
                    <a:pt x="1252" y="9478"/>
                  </a:cubicBezTo>
                  <a:cubicBezTo>
                    <a:pt x="2503" y="3684"/>
                    <a:pt x="8215" y="1"/>
                    <a:pt x="14008" y="1252"/>
                  </a:cubicBezTo>
                  <a:cubicBezTo>
                    <a:pt x="19803" y="2502"/>
                    <a:pt x="23486" y="8213"/>
                    <a:pt x="22236" y="140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28300" y="3370150"/>
              <a:ext cx="819957" cy="770896"/>
            </a:xfrm>
            <a:custGeom>
              <a:avLst/>
              <a:gdLst/>
              <a:ahLst/>
              <a:cxnLst/>
              <a:rect l="l" t="t" r="r" b="b"/>
              <a:pathLst>
                <a:path w="23248" h="21857" extrusionOk="0">
                  <a:moveTo>
                    <a:pt x="11285" y="385"/>
                  </a:moveTo>
                  <a:cubicBezTo>
                    <a:pt x="12031" y="385"/>
                    <a:pt x="12784" y="467"/>
                    <a:pt x="13521" y="625"/>
                  </a:cubicBezTo>
                  <a:cubicBezTo>
                    <a:pt x="19201" y="1852"/>
                    <a:pt x="22826" y="7472"/>
                    <a:pt x="21600" y="13153"/>
                  </a:cubicBezTo>
                  <a:cubicBezTo>
                    <a:pt x="20559" y="17973"/>
                    <a:pt x="16230" y="21472"/>
                    <a:pt x="11306" y="21472"/>
                  </a:cubicBezTo>
                  <a:cubicBezTo>
                    <a:pt x="10559" y="21472"/>
                    <a:pt x="9807" y="21393"/>
                    <a:pt x="9072" y="21232"/>
                  </a:cubicBezTo>
                  <a:cubicBezTo>
                    <a:pt x="6319" y="20638"/>
                    <a:pt x="3964" y="19008"/>
                    <a:pt x="2438" y="16642"/>
                  </a:cubicBezTo>
                  <a:cubicBezTo>
                    <a:pt x="910" y="14275"/>
                    <a:pt x="397" y="11457"/>
                    <a:pt x="991" y="8704"/>
                  </a:cubicBezTo>
                  <a:cubicBezTo>
                    <a:pt x="2033" y="3884"/>
                    <a:pt x="6362" y="385"/>
                    <a:pt x="11285" y="385"/>
                  </a:cubicBezTo>
                  <a:close/>
                  <a:moveTo>
                    <a:pt x="11285" y="0"/>
                  </a:moveTo>
                  <a:cubicBezTo>
                    <a:pt x="6182" y="0"/>
                    <a:pt x="1695" y="3627"/>
                    <a:pt x="616" y="8623"/>
                  </a:cubicBezTo>
                  <a:cubicBezTo>
                    <a:pt x="0" y="11476"/>
                    <a:pt x="532" y="14397"/>
                    <a:pt x="2113" y="16851"/>
                  </a:cubicBezTo>
                  <a:cubicBezTo>
                    <a:pt x="3695" y="19304"/>
                    <a:pt x="6138" y="20992"/>
                    <a:pt x="8989" y="21609"/>
                  </a:cubicBezTo>
                  <a:cubicBezTo>
                    <a:pt x="9753" y="21774"/>
                    <a:pt x="10532" y="21857"/>
                    <a:pt x="11306" y="21857"/>
                  </a:cubicBezTo>
                  <a:cubicBezTo>
                    <a:pt x="16410" y="21857"/>
                    <a:pt x="20898" y="18230"/>
                    <a:pt x="21975" y="13234"/>
                  </a:cubicBezTo>
                  <a:cubicBezTo>
                    <a:pt x="23248" y="7345"/>
                    <a:pt x="19491" y="1521"/>
                    <a:pt x="13602" y="248"/>
                  </a:cubicBezTo>
                  <a:cubicBezTo>
                    <a:pt x="12838" y="84"/>
                    <a:pt x="12060" y="0"/>
                    <a:pt x="1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247612" y="3754840"/>
              <a:ext cx="71598" cy="125632"/>
            </a:xfrm>
            <a:custGeom>
              <a:avLst/>
              <a:gdLst/>
              <a:ahLst/>
              <a:cxnLst/>
              <a:rect l="l" t="t" r="r" b="b"/>
              <a:pathLst>
                <a:path w="2030" h="3562" extrusionOk="0">
                  <a:moveTo>
                    <a:pt x="664" y="0"/>
                  </a:moveTo>
                  <a:lnTo>
                    <a:pt x="1" y="3287"/>
                  </a:lnTo>
                  <a:lnTo>
                    <a:pt x="1368" y="3561"/>
                  </a:lnTo>
                  <a:lnTo>
                    <a:pt x="2030" y="277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578096" y="3748632"/>
              <a:ext cx="82497" cy="75760"/>
            </a:xfrm>
            <a:custGeom>
              <a:avLst/>
              <a:gdLst/>
              <a:ahLst/>
              <a:cxnLst/>
              <a:rect l="l" t="t" r="r" b="b"/>
              <a:pathLst>
                <a:path w="2339" h="2148" extrusionOk="0">
                  <a:moveTo>
                    <a:pt x="1169" y="1"/>
                  </a:moveTo>
                  <a:cubicBezTo>
                    <a:pt x="669" y="1"/>
                    <a:pt x="220" y="352"/>
                    <a:pt x="118" y="861"/>
                  </a:cubicBezTo>
                  <a:cubicBezTo>
                    <a:pt x="0" y="1443"/>
                    <a:pt x="377" y="2010"/>
                    <a:pt x="958" y="2126"/>
                  </a:cubicBezTo>
                  <a:cubicBezTo>
                    <a:pt x="1029" y="2140"/>
                    <a:pt x="1100" y="2147"/>
                    <a:pt x="1169" y="2147"/>
                  </a:cubicBezTo>
                  <a:cubicBezTo>
                    <a:pt x="1670" y="2147"/>
                    <a:pt x="2119" y="1796"/>
                    <a:pt x="2221" y="1287"/>
                  </a:cubicBezTo>
                  <a:cubicBezTo>
                    <a:pt x="2339" y="704"/>
                    <a:pt x="1961" y="140"/>
                    <a:pt x="1381" y="22"/>
                  </a:cubicBezTo>
                  <a:cubicBezTo>
                    <a:pt x="1310" y="8"/>
                    <a:pt x="1239" y="1"/>
                    <a:pt x="1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1316107" y="3654074"/>
              <a:ext cx="328575" cy="264313"/>
            </a:xfrm>
            <a:custGeom>
              <a:avLst/>
              <a:gdLst/>
              <a:ahLst/>
              <a:cxnLst/>
              <a:rect l="l" t="t" r="r" b="b"/>
              <a:pathLst>
                <a:path w="9316" h="7494" extrusionOk="0">
                  <a:moveTo>
                    <a:pt x="9316" y="1"/>
                  </a:moveTo>
                  <a:lnTo>
                    <a:pt x="600" y="598"/>
                  </a:lnTo>
                  <a:lnTo>
                    <a:pt x="1" y="3569"/>
                  </a:lnTo>
                  <a:lnTo>
                    <a:pt x="7805" y="7494"/>
                  </a:lnTo>
                  <a:lnTo>
                    <a:pt x="93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1211530" y="3662327"/>
              <a:ext cx="125702" cy="117661"/>
            </a:xfrm>
            <a:custGeom>
              <a:avLst/>
              <a:gdLst/>
              <a:ahLst/>
              <a:cxnLst/>
              <a:rect l="l" t="t" r="r" b="b"/>
              <a:pathLst>
                <a:path w="3564" h="3336" extrusionOk="0">
                  <a:moveTo>
                    <a:pt x="1665" y="1"/>
                  </a:moveTo>
                  <a:cubicBezTo>
                    <a:pt x="952" y="1"/>
                    <a:pt x="315" y="503"/>
                    <a:pt x="169" y="1229"/>
                  </a:cubicBezTo>
                  <a:cubicBezTo>
                    <a:pt x="1" y="2057"/>
                    <a:pt x="538" y="2863"/>
                    <a:pt x="1366" y="3030"/>
                  </a:cubicBezTo>
                  <a:cubicBezTo>
                    <a:pt x="1436" y="3043"/>
                    <a:pt x="1507" y="3051"/>
                    <a:pt x="1577" y="3055"/>
                  </a:cubicBezTo>
                  <a:lnTo>
                    <a:pt x="2966" y="3335"/>
                  </a:lnTo>
                  <a:lnTo>
                    <a:pt x="3564" y="368"/>
                  </a:lnTo>
                  <a:lnTo>
                    <a:pt x="2175" y="90"/>
                  </a:lnTo>
                  <a:cubicBezTo>
                    <a:pt x="2109" y="66"/>
                    <a:pt x="2041" y="45"/>
                    <a:pt x="1970" y="32"/>
                  </a:cubicBezTo>
                  <a:cubicBezTo>
                    <a:pt x="1867" y="11"/>
                    <a:pt x="1765" y="1"/>
                    <a:pt x="1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364286" y="3689943"/>
              <a:ext cx="211161" cy="29697"/>
            </a:xfrm>
            <a:custGeom>
              <a:avLst/>
              <a:gdLst/>
              <a:ahLst/>
              <a:cxnLst/>
              <a:rect l="l" t="t" r="r" b="b"/>
              <a:pathLst>
                <a:path w="5987" h="842" extrusionOk="0">
                  <a:moveTo>
                    <a:pt x="5697" y="0"/>
                  </a:moveTo>
                  <a:cubicBezTo>
                    <a:pt x="5691" y="0"/>
                    <a:pt x="5684" y="1"/>
                    <a:pt x="5677" y="1"/>
                  </a:cubicBezTo>
                  <a:cubicBezTo>
                    <a:pt x="3888" y="121"/>
                    <a:pt x="2099" y="239"/>
                    <a:pt x="310" y="359"/>
                  </a:cubicBezTo>
                  <a:cubicBezTo>
                    <a:pt x="8" y="378"/>
                    <a:pt x="1" y="841"/>
                    <a:pt x="292" y="841"/>
                  </a:cubicBezTo>
                  <a:cubicBezTo>
                    <a:pt x="298" y="841"/>
                    <a:pt x="304" y="841"/>
                    <a:pt x="310" y="840"/>
                  </a:cubicBezTo>
                  <a:cubicBezTo>
                    <a:pt x="2099" y="721"/>
                    <a:pt x="3888" y="601"/>
                    <a:pt x="5677" y="483"/>
                  </a:cubicBezTo>
                  <a:cubicBezTo>
                    <a:pt x="5978" y="462"/>
                    <a:pt x="5987" y="0"/>
                    <a:pt x="5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5"/>
          <p:cNvSpPr/>
          <p:nvPr/>
        </p:nvSpPr>
        <p:spPr>
          <a:xfrm rot="4931153">
            <a:off x="1088034" y="1397291"/>
            <a:ext cx="284643" cy="24556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1327900" y="36999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9910569" flipH="1">
            <a:off x="7799124" y="4524057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flipH="1">
            <a:off x="7986947" y="4016653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 rot="-9282891" flipH="1">
            <a:off x="8404426" y="4249843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>
            <a:spLocks noGrp="1"/>
          </p:cNvSpPr>
          <p:nvPr>
            <p:ph type="title"/>
          </p:nvPr>
        </p:nvSpPr>
        <p:spPr>
          <a:xfrm>
            <a:off x="1731000" y="1222150"/>
            <a:ext cx="5682000" cy="26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620700" y="443850"/>
            <a:ext cx="7902600" cy="4255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 rot="889431">
            <a:off x="7809109" y="330096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/>
          <p:nvPr/>
        </p:nvSpPr>
        <p:spPr>
          <a:xfrm rot="10800000">
            <a:off x="8457956" y="722227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/>
          <p:nvPr/>
        </p:nvSpPr>
        <p:spPr>
          <a:xfrm rot="-1517109">
            <a:off x="8017085" y="1041345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"/>
          <p:cNvSpPr/>
          <p:nvPr/>
        </p:nvSpPr>
        <p:spPr>
          <a:xfrm rot="8760212" flipH="1">
            <a:off x="595640" y="1709244"/>
            <a:ext cx="311191" cy="26984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"/>
          <p:cNvSpPr/>
          <p:nvPr/>
        </p:nvSpPr>
        <p:spPr>
          <a:xfrm rot="-9910569">
            <a:off x="993415" y="4447828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512000" y="417394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9282891">
            <a:off x="981783" y="3907213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2328474" y="1521075"/>
            <a:ext cx="4487100" cy="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1"/>
          </p:nvPr>
        </p:nvSpPr>
        <p:spPr>
          <a:xfrm>
            <a:off x="2328426" y="2319375"/>
            <a:ext cx="44871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620700" y="443850"/>
            <a:ext cx="7902600" cy="4255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9"/>
          <p:cNvGrpSpPr/>
          <p:nvPr/>
        </p:nvGrpSpPr>
        <p:grpSpPr>
          <a:xfrm rot="-899960">
            <a:off x="1172075" y="3422223"/>
            <a:ext cx="839648" cy="853826"/>
            <a:chOff x="1028300" y="3370150"/>
            <a:chExt cx="839673" cy="853851"/>
          </a:xfrm>
        </p:grpSpPr>
        <p:sp>
          <p:nvSpPr>
            <p:cNvPr id="165" name="Google Shape;165;p9"/>
            <p:cNvSpPr/>
            <p:nvPr/>
          </p:nvSpPr>
          <p:spPr>
            <a:xfrm>
              <a:off x="1039622" y="3395650"/>
              <a:ext cx="828351" cy="828351"/>
            </a:xfrm>
            <a:custGeom>
              <a:avLst/>
              <a:gdLst/>
              <a:ahLst/>
              <a:cxnLst/>
              <a:rect l="l" t="t" r="r" b="b"/>
              <a:pathLst>
                <a:path w="23486" h="23486" extrusionOk="0">
                  <a:moveTo>
                    <a:pt x="22236" y="14008"/>
                  </a:moveTo>
                  <a:cubicBezTo>
                    <a:pt x="20985" y="19803"/>
                    <a:pt x="15273" y="23486"/>
                    <a:pt x="9478" y="22236"/>
                  </a:cubicBezTo>
                  <a:cubicBezTo>
                    <a:pt x="3683" y="20985"/>
                    <a:pt x="1" y="15273"/>
                    <a:pt x="1252" y="9478"/>
                  </a:cubicBezTo>
                  <a:cubicBezTo>
                    <a:pt x="2503" y="3684"/>
                    <a:pt x="8215" y="1"/>
                    <a:pt x="14008" y="1252"/>
                  </a:cubicBezTo>
                  <a:cubicBezTo>
                    <a:pt x="19803" y="2502"/>
                    <a:pt x="23486" y="8213"/>
                    <a:pt x="22236" y="140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1028300" y="3370150"/>
              <a:ext cx="819957" cy="770896"/>
            </a:xfrm>
            <a:custGeom>
              <a:avLst/>
              <a:gdLst/>
              <a:ahLst/>
              <a:cxnLst/>
              <a:rect l="l" t="t" r="r" b="b"/>
              <a:pathLst>
                <a:path w="23248" h="21857" extrusionOk="0">
                  <a:moveTo>
                    <a:pt x="11285" y="385"/>
                  </a:moveTo>
                  <a:cubicBezTo>
                    <a:pt x="12031" y="385"/>
                    <a:pt x="12784" y="467"/>
                    <a:pt x="13521" y="625"/>
                  </a:cubicBezTo>
                  <a:cubicBezTo>
                    <a:pt x="19201" y="1852"/>
                    <a:pt x="22826" y="7472"/>
                    <a:pt x="21600" y="13153"/>
                  </a:cubicBezTo>
                  <a:cubicBezTo>
                    <a:pt x="20559" y="17973"/>
                    <a:pt x="16230" y="21472"/>
                    <a:pt x="11306" y="21472"/>
                  </a:cubicBezTo>
                  <a:cubicBezTo>
                    <a:pt x="10559" y="21472"/>
                    <a:pt x="9807" y="21393"/>
                    <a:pt x="9072" y="21232"/>
                  </a:cubicBezTo>
                  <a:cubicBezTo>
                    <a:pt x="6319" y="20638"/>
                    <a:pt x="3964" y="19008"/>
                    <a:pt x="2438" y="16642"/>
                  </a:cubicBezTo>
                  <a:cubicBezTo>
                    <a:pt x="910" y="14275"/>
                    <a:pt x="397" y="11457"/>
                    <a:pt x="991" y="8704"/>
                  </a:cubicBezTo>
                  <a:cubicBezTo>
                    <a:pt x="2033" y="3884"/>
                    <a:pt x="6362" y="385"/>
                    <a:pt x="11285" y="385"/>
                  </a:cubicBezTo>
                  <a:close/>
                  <a:moveTo>
                    <a:pt x="11285" y="0"/>
                  </a:moveTo>
                  <a:cubicBezTo>
                    <a:pt x="6182" y="0"/>
                    <a:pt x="1695" y="3627"/>
                    <a:pt x="616" y="8623"/>
                  </a:cubicBezTo>
                  <a:cubicBezTo>
                    <a:pt x="0" y="11476"/>
                    <a:pt x="532" y="14397"/>
                    <a:pt x="2113" y="16851"/>
                  </a:cubicBezTo>
                  <a:cubicBezTo>
                    <a:pt x="3695" y="19304"/>
                    <a:pt x="6138" y="20992"/>
                    <a:pt x="8989" y="21609"/>
                  </a:cubicBezTo>
                  <a:cubicBezTo>
                    <a:pt x="9753" y="21774"/>
                    <a:pt x="10532" y="21857"/>
                    <a:pt x="11306" y="21857"/>
                  </a:cubicBezTo>
                  <a:cubicBezTo>
                    <a:pt x="16410" y="21857"/>
                    <a:pt x="20898" y="18230"/>
                    <a:pt x="21975" y="13234"/>
                  </a:cubicBezTo>
                  <a:cubicBezTo>
                    <a:pt x="23248" y="7345"/>
                    <a:pt x="19491" y="1521"/>
                    <a:pt x="13602" y="248"/>
                  </a:cubicBezTo>
                  <a:cubicBezTo>
                    <a:pt x="12838" y="84"/>
                    <a:pt x="12060" y="0"/>
                    <a:pt x="1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247612" y="3754840"/>
              <a:ext cx="71598" cy="125632"/>
            </a:xfrm>
            <a:custGeom>
              <a:avLst/>
              <a:gdLst/>
              <a:ahLst/>
              <a:cxnLst/>
              <a:rect l="l" t="t" r="r" b="b"/>
              <a:pathLst>
                <a:path w="2030" h="3562" extrusionOk="0">
                  <a:moveTo>
                    <a:pt x="664" y="0"/>
                  </a:moveTo>
                  <a:lnTo>
                    <a:pt x="1" y="3287"/>
                  </a:lnTo>
                  <a:lnTo>
                    <a:pt x="1368" y="3561"/>
                  </a:lnTo>
                  <a:lnTo>
                    <a:pt x="2030" y="277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578096" y="3748632"/>
              <a:ext cx="82497" cy="75760"/>
            </a:xfrm>
            <a:custGeom>
              <a:avLst/>
              <a:gdLst/>
              <a:ahLst/>
              <a:cxnLst/>
              <a:rect l="l" t="t" r="r" b="b"/>
              <a:pathLst>
                <a:path w="2339" h="2148" extrusionOk="0">
                  <a:moveTo>
                    <a:pt x="1169" y="1"/>
                  </a:moveTo>
                  <a:cubicBezTo>
                    <a:pt x="669" y="1"/>
                    <a:pt x="220" y="352"/>
                    <a:pt x="118" y="861"/>
                  </a:cubicBezTo>
                  <a:cubicBezTo>
                    <a:pt x="0" y="1443"/>
                    <a:pt x="377" y="2010"/>
                    <a:pt x="958" y="2126"/>
                  </a:cubicBezTo>
                  <a:cubicBezTo>
                    <a:pt x="1029" y="2140"/>
                    <a:pt x="1100" y="2147"/>
                    <a:pt x="1169" y="2147"/>
                  </a:cubicBezTo>
                  <a:cubicBezTo>
                    <a:pt x="1670" y="2147"/>
                    <a:pt x="2119" y="1796"/>
                    <a:pt x="2221" y="1287"/>
                  </a:cubicBezTo>
                  <a:cubicBezTo>
                    <a:pt x="2339" y="704"/>
                    <a:pt x="1961" y="140"/>
                    <a:pt x="1381" y="22"/>
                  </a:cubicBezTo>
                  <a:cubicBezTo>
                    <a:pt x="1310" y="8"/>
                    <a:pt x="1239" y="1"/>
                    <a:pt x="1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316107" y="3654074"/>
              <a:ext cx="328575" cy="264313"/>
            </a:xfrm>
            <a:custGeom>
              <a:avLst/>
              <a:gdLst/>
              <a:ahLst/>
              <a:cxnLst/>
              <a:rect l="l" t="t" r="r" b="b"/>
              <a:pathLst>
                <a:path w="9316" h="7494" extrusionOk="0">
                  <a:moveTo>
                    <a:pt x="9316" y="1"/>
                  </a:moveTo>
                  <a:lnTo>
                    <a:pt x="600" y="598"/>
                  </a:lnTo>
                  <a:lnTo>
                    <a:pt x="1" y="3569"/>
                  </a:lnTo>
                  <a:lnTo>
                    <a:pt x="7805" y="7494"/>
                  </a:lnTo>
                  <a:lnTo>
                    <a:pt x="9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211530" y="3662327"/>
              <a:ext cx="125702" cy="117661"/>
            </a:xfrm>
            <a:custGeom>
              <a:avLst/>
              <a:gdLst/>
              <a:ahLst/>
              <a:cxnLst/>
              <a:rect l="l" t="t" r="r" b="b"/>
              <a:pathLst>
                <a:path w="3564" h="3336" extrusionOk="0">
                  <a:moveTo>
                    <a:pt x="1665" y="1"/>
                  </a:moveTo>
                  <a:cubicBezTo>
                    <a:pt x="952" y="1"/>
                    <a:pt x="315" y="503"/>
                    <a:pt x="169" y="1229"/>
                  </a:cubicBezTo>
                  <a:cubicBezTo>
                    <a:pt x="1" y="2057"/>
                    <a:pt x="538" y="2863"/>
                    <a:pt x="1366" y="3030"/>
                  </a:cubicBezTo>
                  <a:cubicBezTo>
                    <a:pt x="1436" y="3043"/>
                    <a:pt x="1507" y="3051"/>
                    <a:pt x="1577" y="3055"/>
                  </a:cubicBezTo>
                  <a:lnTo>
                    <a:pt x="2966" y="3335"/>
                  </a:lnTo>
                  <a:lnTo>
                    <a:pt x="3564" y="368"/>
                  </a:lnTo>
                  <a:lnTo>
                    <a:pt x="2175" y="90"/>
                  </a:lnTo>
                  <a:cubicBezTo>
                    <a:pt x="2109" y="66"/>
                    <a:pt x="2041" y="45"/>
                    <a:pt x="1970" y="32"/>
                  </a:cubicBezTo>
                  <a:cubicBezTo>
                    <a:pt x="1867" y="11"/>
                    <a:pt x="1765" y="1"/>
                    <a:pt x="1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364286" y="3689943"/>
              <a:ext cx="211161" cy="29697"/>
            </a:xfrm>
            <a:custGeom>
              <a:avLst/>
              <a:gdLst/>
              <a:ahLst/>
              <a:cxnLst/>
              <a:rect l="l" t="t" r="r" b="b"/>
              <a:pathLst>
                <a:path w="5987" h="842" extrusionOk="0">
                  <a:moveTo>
                    <a:pt x="5697" y="0"/>
                  </a:moveTo>
                  <a:cubicBezTo>
                    <a:pt x="5691" y="0"/>
                    <a:pt x="5684" y="1"/>
                    <a:pt x="5677" y="1"/>
                  </a:cubicBezTo>
                  <a:cubicBezTo>
                    <a:pt x="3888" y="121"/>
                    <a:pt x="2099" y="239"/>
                    <a:pt x="310" y="359"/>
                  </a:cubicBezTo>
                  <a:cubicBezTo>
                    <a:pt x="8" y="378"/>
                    <a:pt x="1" y="841"/>
                    <a:pt x="292" y="841"/>
                  </a:cubicBezTo>
                  <a:cubicBezTo>
                    <a:pt x="298" y="841"/>
                    <a:pt x="304" y="841"/>
                    <a:pt x="310" y="840"/>
                  </a:cubicBezTo>
                  <a:cubicBezTo>
                    <a:pt x="2099" y="721"/>
                    <a:pt x="3888" y="601"/>
                    <a:pt x="5677" y="483"/>
                  </a:cubicBezTo>
                  <a:cubicBezTo>
                    <a:pt x="5978" y="462"/>
                    <a:pt x="5987" y="0"/>
                    <a:pt x="5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9"/>
          <p:cNvSpPr/>
          <p:nvPr/>
        </p:nvSpPr>
        <p:spPr>
          <a:xfrm rot="4931153">
            <a:off x="1710659" y="4051016"/>
            <a:ext cx="284643" cy="24556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>
            <a:off x="512000" y="3297373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-8998452" flipH="1">
            <a:off x="328204" y="790866"/>
            <a:ext cx="311157" cy="26974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-3588875" flipH="1">
            <a:off x="952288" y="768652"/>
            <a:ext cx="174224" cy="15066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9010246" flipH="1">
            <a:off x="828849" y="292278"/>
            <a:ext cx="278037" cy="24108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9910569" flipH="1">
            <a:off x="7838324" y="4524057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flipH="1">
            <a:off x="8487172" y="425017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-9282891" flipH="1">
            <a:off x="8046301" y="3983443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1096463" y="1561650"/>
            <a:ext cx="2231700" cy="20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accen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620700" y="443850"/>
            <a:ext cx="7902600" cy="4255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hasCustomPrompt="1"/>
          </p:nvPr>
        </p:nvSpPr>
        <p:spPr>
          <a:xfrm>
            <a:off x="2224206" y="1348150"/>
            <a:ext cx="720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"/>
          </p:nvPr>
        </p:nvSpPr>
        <p:spPr>
          <a:xfrm>
            <a:off x="3231894" y="1624982"/>
            <a:ext cx="3687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2"/>
          </p:nvPr>
        </p:nvSpPr>
        <p:spPr>
          <a:xfrm>
            <a:off x="3231893" y="1348175"/>
            <a:ext cx="3687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ek Telugu"/>
              <a:buNone/>
              <a:defRPr sz="35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4" hasCustomPrompt="1"/>
          </p:nvPr>
        </p:nvSpPr>
        <p:spPr>
          <a:xfrm>
            <a:off x="2224206" y="2913251"/>
            <a:ext cx="720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5"/>
          </p:nvPr>
        </p:nvSpPr>
        <p:spPr>
          <a:xfrm>
            <a:off x="3231894" y="3189856"/>
            <a:ext cx="3687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6"/>
          </p:nvPr>
        </p:nvSpPr>
        <p:spPr>
          <a:xfrm>
            <a:off x="3231893" y="2913262"/>
            <a:ext cx="3687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7" hasCustomPrompt="1"/>
          </p:nvPr>
        </p:nvSpPr>
        <p:spPr>
          <a:xfrm>
            <a:off x="2224206" y="2130701"/>
            <a:ext cx="720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8"/>
          </p:nvPr>
        </p:nvSpPr>
        <p:spPr>
          <a:xfrm>
            <a:off x="3231894" y="2407539"/>
            <a:ext cx="3687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9"/>
          </p:nvPr>
        </p:nvSpPr>
        <p:spPr>
          <a:xfrm>
            <a:off x="3231893" y="2130722"/>
            <a:ext cx="3687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3" hasCustomPrompt="1"/>
          </p:nvPr>
        </p:nvSpPr>
        <p:spPr>
          <a:xfrm>
            <a:off x="2224206" y="3695800"/>
            <a:ext cx="720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14"/>
          </p:nvPr>
        </p:nvSpPr>
        <p:spPr>
          <a:xfrm>
            <a:off x="3231894" y="3972401"/>
            <a:ext cx="3687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15"/>
          </p:nvPr>
        </p:nvSpPr>
        <p:spPr>
          <a:xfrm>
            <a:off x="3231893" y="3695807"/>
            <a:ext cx="3687900" cy="3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10" name="Google Shape;2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2385" y="1088710"/>
            <a:ext cx="723700" cy="72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13"/>
          <p:cNvGrpSpPr/>
          <p:nvPr/>
        </p:nvGrpSpPr>
        <p:grpSpPr>
          <a:xfrm rot="-899960">
            <a:off x="579975" y="1182798"/>
            <a:ext cx="839648" cy="853826"/>
            <a:chOff x="1028300" y="3370150"/>
            <a:chExt cx="839673" cy="853851"/>
          </a:xfrm>
        </p:grpSpPr>
        <p:sp>
          <p:nvSpPr>
            <p:cNvPr id="212" name="Google Shape;212;p13"/>
            <p:cNvSpPr/>
            <p:nvPr/>
          </p:nvSpPr>
          <p:spPr>
            <a:xfrm>
              <a:off x="1039622" y="3395650"/>
              <a:ext cx="828351" cy="828351"/>
            </a:xfrm>
            <a:custGeom>
              <a:avLst/>
              <a:gdLst/>
              <a:ahLst/>
              <a:cxnLst/>
              <a:rect l="l" t="t" r="r" b="b"/>
              <a:pathLst>
                <a:path w="23486" h="23486" extrusionOk="0">
                  <a:moveTo>
                    <a:pt x="22236" y="14008"/>
                  </a:moveTo>
                  <a:cubicBezTo>
                    <a:pt x="20985" y="19803"/>
                    <a:pt x="15273" y="23486"/>
                    <a:pt x="9478" y="22236"/>
                  </a:cubicBezTo>
                  <a:cubicBezTo>
                    <a:pt x="3683" y="20985"/>
                    <a:pt x="1" y="15273"/>
                    <a:pt x="1252" y="9478"/>
                  </a:cubicBezTo>
                  <a:cubicBezTo>
                    <a:pt x="2503" y="3684"/>
                    <a:pt x="8215" y="1"/>
                    <a:pt x="14008" y="1252"/>
                  </a:cubicBezTo>
                  <a:cubicBezTo>
                    <a:pt x="19803" y="2502"/>
                    <a:pt x="23486" y="8213"/>
                    <a:pt x="22236" y="140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1028300" y="3370150"/>
              <a:ext cx="819957" cy="770896"/>
            </a:xfrm>
            <a:custGeom>
              <a:avLst/>
              <a:gdLst/>
              <a:ahLst/>
              <a:cxnLst/>
              <a:rect l="l" t="t" r="r" b="b"/>
              <a:pathLst>
                <a:path w="23248" h="21857" extrusionOk="0">
                  <a:moveTo>
                    <a:pt x="11285" y="385"/>
                  </a:moveTo>
                  <a:cubicBezTo>
                    <a:pt x="12031" y="385"/>
                    <a:pt x="12784" y="467"/>
                    <a:pt x="13521" y="625"/>
                  </a:cubicBezTo>
                  <a:cubicBezTo>
                    <a:pt x="19201" y="1852"/>
                    <a:pt x="22826" y="7472"/>
                    <a:pt x="21600" y="13153"/>
                  </a:cubicBezTo>
                  <a:cubicBezTo>
                    <a:pt x="20559" y="17973"/>
                    <a:pt x="16230" y="21472"/>
                    <a:pt x="11306" y="21472"/>
                  </a:cubicBezTo>
                  <a:cubicBezTo>
                    <a:pt x="10559" y="21472"/>
                    <a:pt x="9807" y="21393"/>
                    <a:pt x="9072" y="21232"/>
                  </a:cubicBezTo>
                  <a:cubicBezTo>
                    <a:pt x="6319" y="20638"/>
                    <a:pt x="3964" y="19008"/>
                    <a:pt x="2438" y="16642"/>
                  </a:cubicBezTo>
                  <a:cubicBezTo>
                    <a:pt x="910" y="14275"/>
                    <a:pt x="397" y="11457"/>
                    <a:pt x="991" y="8704"/>
                  </a:cubicBezTo>
                  <a:cubicBezTo>
                    <a:pt x="2033" y="3884"/>
                    <a:pt x="6362" y="385"/>
                    <a:pt x="11285" y="385"/>
                  </a:cubicBezTo>
                  <a:close/>
                  <a:moveTo>
                    <a:pt x="11285" y="0"/>
                  </a:moveTo>
                  <a:cubicBezTo>
                    <a:pt x="6182" y="0"/>
                    <a:pt x="1695" y="3627"/>
                    <a:pt x="616" y="8623"/>
                  </a:cubicBezTo>
                  <a:cubicBezTo>
                    <a:pt x="0" y="11476"/>
                    <a:pt x="532" y="14397"/>
                    <a:pt x="2113" y="16851"/>
                  </a:cubicBezTo>
                  <a:cubicBezTo>
                    <a:pt x="3695" y="19304"/>
                    <a:pt x="6138" y="20992"/>
                    <a:pt x="8989" y="21609"/>
                  </a:cubicBezTo>
                  <a:cubicBezTo>
                    <a:pt x="9753" y="21774"/>
                    <a:pt x="10532" y="21857"/>
                    <a:pt x="11306" y="21857"/>
                  </a:cubicBezTo>
                  <a:cubicBezTo>
                    <a:pt x="16410" y="21857"/>
                    <a:pt x="20898" y="18230"/>
                    <a:pt x="21975" y="13234"/>
                  </a:cubicBezTo>
                  <a:cubicBezTo>
                    <a:pt x="23248" y="7345"/>
                    <a:pt x="19491" y="1521"/>
                    <a:pt x="13602" y="248"/>
                  </a:cubicBezTo>
                  <a:cubicBezTo>
                    <a:pt x="12838" y="84"/>
                    <a:pt x="12060" y="0"/>
                    <a:pt x="1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1247612" y="3754840"/>
              <a:ext cx="71598" cy="125632"/>
            </a:xfrm>
            <a:custGeom>
              <a:avLst/>
              <a:gdLst/>
              <a:ahLst/>
              <a:cxnLst/>
              <a:rect l="l" t="t" r="r" b="b"/>
              <a:pathLst>
                <a:path w="2030" h="3562" extrusionOk="0">
                  <a:moveTo>
                    <a:pt x="664" y="0"/>
                  </a:moveTo>
                  <a:lnTo>
                    <a:pt x="1" y="3287"/>
                  </a:lnTo>
                  <a:lnTo>
                    <a:pt x="1368" y="3561"/>
                  </a:lnTo>
                  <a:lnTo>
                    <a:pt x="2030" y="277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1578096" y="3748632"/>
              <a:ext cx="82497" cy="75760"/>
            </a:xfrm>
            <a:custGeom>
              <a:avLst/>
              <a:gdLst/>
              <a:ahLst/>
              <a:cxnLst/>
              <a:rect l="l" t="t" r="r" b="b"/>
              <a:pathLst>
                <a:path w="2339" h="2148" extrusionOk="0">
                  <a:moveTo>
                    <a:pt x="1169" y="1"/>
                  </a:moveTo>
                  <a:cubicBezTo>
                    <a:pt x="669" y="1"/>
                    <a:pt x="220" y="352"/>
                    <a:pt x="118" y="861"/>
                  </a:cubicBezTo>
                  <a:cubicBezTo>
                    <a:pt x="0" y="1443"/>
                    <a:pt x="377" y="2010"/>
                    <a:pt x="958" y="2126"/>
                  </a:cubicBezTo>
                  <a:cubicBezTo>
                    <a:pt x="1029" y="2140"/>
                    <a:pt x="1100" y="2147"/>
                    <a:pt x="1169" y="2147"/>
                  </a:cubicBezTo>
                  <a:cubicBezTo>
                    <a:pt x="1670" y="2147"/>
                    <a:pt x="2119" y="1796"/>
                    <a:pt x="2221" y="1287"/>
                  </a:cubicBezTo>
                  <a:cubicBezTo>
                    <a:pt x="2339" y="704"/>
                    <a:pt x="1961" y="140"/>
                    <a:pt x="1381" y="22"/>
                  </a:cubicBezTo>
                  <a:cubicBezTo>
                    <a:pt x="1310" y="8"/>
                    <a:pt x="1239" y="1"/>
                    <a:pt x="1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1316107" y="3654074"/>
              <a:ext cx="328575" cy="264313"/>
            </a:xfrm>
            <a:custGeom>
              <a:avLst/>
              <a:gdLst/>
              <a:ahLst/>
              <a:cxnLst/>
              <a:rect l="l" t="t" r="r" b="b"/>
              <a:pathLst>
                <a:path w="9316" h="7494" extrusionOk="0">
                  <a:moveTo>
                    <a:pt x="9316" y="1"/>
                  </a:moveTo>
                  <a:lnTo>
                    <a:pt x="600" y="598"/>
                  </a:lnTo>
                  <a:lnTo>
                    <a:pt x="1" y="3569"/>
                  </a:lnTo>
                  <a:lnTo>
                    <a:pt x="7805" y="7494"/>
                  </a:lnTo>
                  <a:lnTo>
                    <a:pt x="9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1211530" y="3662327"/>
              <a:ext cx="125702" cy="117661"/>
            </a:xfrm>
            <a:custGeom>
              <a:avLst/>
              <a:gdLst/>
              <a:ahLst/>
              <a:cxnLst/>
              <a:rect l="l" t="t" r="r" b="b"/>
              <a:pathLst>
                <a:path w="3564" h="3336" extrusionOk="0">
                  <a:moveTo>
                    <a:pt x="1665" y="1"/>
                  </a:moveTo>
                  <a:cubicBezTo>
                    <a:pt x="952" y="1"/>
                    <a:pt x="315" y="503"/>
                    <a:pt x="169" y="1229"/>
                  </a:cubicBezTo>
                  <a:cubicBezTo>
                    <a:pt x="1" y="2057"/>
                    <a:pt x="538" y="2863"/>
                    <a:pt x="1366" y="3030"/>
                  </a:cubicBezTo>
                  <a:cubicBezTo>
                    <a:pt x="1436" y="3043"/>
                    <a:pt x="1507" y="3051"/>
                    <a:pt x="1577" y="3055"/>
                  </a:cubicBezTo>
                  <a:lnTo>
                    <a:pt x="2966" y="3335"/>
                  </a:lnTo>
                  <a:lnTo>
                    <a:pt x="3564" y="368"/>
                  </a:lnTo>
                  <a:lnTo>
                    <a:pt x="2175" y="90"/>
                  </a:lnTo>
                  <a:cubicBezTo>
                    <a:pt x="2109" y="66"/>
                    <a:pt x="2041" y="45"/>
                    <a:pt x="1970" y="32"/>
                  </a:cubicBezTo>
                  <a:cubicBezTo>
                    <a:pt x="1867" y="11"/>
                    <a:pt x="1765" y="1"/>
                    <a:pt x="1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1364286" y="3689943"/>
              <a:ext cx="211161" cy="29697"/>
            </a:xfrm>
            <a:custGeom>
              <a:avLst/>
              <a:gdLst/>
              <a:ahLst/>
              <a:cxnLst/>
              <a:rect l="l" t="t" r="r" b="b"/>
              <a:pathLst>
                <a:path w="5987" h="842" extrusionOk="0">
                  <a:moveTo>
                    <a:pt x="5697" y="0"/>
                  </a:moveTo>
                  <a:cubicBezTo>
                    <a:pt x="5691" y="0"/>
                    <a:pt x="5684" y="1"/>
                    <a:pt x="5677" y="1"/>
                  </a:cubicBezTo>
                  <a:cubicBezTo>
                    <a:pt x="3888" y="121"/>
                    <a:pt x="2099" y="239"/>
                    <a:pt x="310" y="359"/>
                  </a:cubicBezTo>
                  <a:cubicBezTo>
                    <a:pt x="8" y="378"/>
                    <a:pt x="1" y="841"/>
                    <a:pt x="292" y="841"/>
                  </a:cubicBezTo>
                  <a:cubicBezTo>
                    <a:pt x="298" y="841"/>
                    <a:pt x="304" y="841"/>
                    <a:pt x="310" y="840"/>
                  </a:cubicBezTo>
                  <a:cubicBezTo>
                    <a:pt x="2099" y="721"/>
                    <a:pt x="3888" y="601"/>
                    <a:pt x="5677" y="483"/>
                  </a:cubicBezTo>
                  <a:cubicBezTo>
                    <a:pt x="5978" y="462"/>
                    <a:pt x="5987" y="0"/>
                    <a:pt x="5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13"/>
          <p:cNvSpPr/>
          <p:nvPr/>
        </p:nvSpPr>
        <p:spPr>
          <a:xfrm rot="-1803124">
            <a:off x="1153226" y="1108300"/>
            <a:ext cx="284552" cy="245554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3"/>
          <p:cNvGrpSpPr/>
          <p:nvPr/>
        </p:nvGrpSpPr>
        <p:grpSpPr>
          <a:xfrm rot="2700000">
            <a:off x="7808319" y="3778613"/>
            <a:ext cx="1067401" cy="748500"/>
            <a:chOff x="2757950" y="732838"/>
            <a:chExt cx="1144800" cy="802775"/>
          </a:xfrm>
        </p:grpSpPr>
        <p:sp>
          <p:nvSpPr>
            <p:cNvPr id="221" name="Google Shape;221;p13"/>
            <p:cNvSpPr/>
            <p:nvPr/>
          </p:nvSpPr>
          <p:spPr>
            <a:xfrm>
              <a:off x="3723175" y="916638"/>
              <a:ext cx="179575" cy="236875"/>
            </a:xfrm>
            <a:custGeom>
              <a:avLst/>
              <a:gdLst/>
              <a:ahLst/>
              <a:cxnLst/>
              <a:rect l="l" t="t" r="r" b="b"/>
              <a:pathLst>
                <a:path w="7183" h="9475" extrusionOk="0">
                  <a:moveTo>
                    <a:pt x="3264" y="1"/>
                  </a:moveTo>
                  <a:lnTo>
                    <a:pt x="1" y="1629"/>
                  </a:lnTo>
                  <a:lnTo>
                    <a:pt x="3921" y="9475"/>
                  </a:lnTo>
                  <a:lnTo>
                    <a:pt x="7182" y="7846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3093800" y="1083113"/>
              <a:ext cx="160250" cy="140475"/>
            </a:xfrm>
            <a:custGeom>
              <a:avLst/>
              <a:gdLst/>
              <a:ahLst/>
              <a:cxnLst/>
              <a:rect l="l" t="t" r="r" b="b"/>
              <a:pathLst>
                <a:path w="6410" h="5619" extrusionOk="0">
                  <a:moveTo>
                    <a:pt x="3202" y="1"/>
                  </a:moveTo>
                  <a:cubicBezTo>
                    <a:pt x="2780" y="1"/>
                    <a:pt x="2352" y="96"/>
                    <a:pt x="1950" y="297"/>
                  </a:cubicBezTo>
                  <a:cubicBezTo>
                    <a:pt x="563" y="990"/>
                    <a:pt x="0" y="2676"/>
                    <a:pt x="692" y="4065"/>
                  </a:cubicBezTo>
                  <a:cubicBezTo>
                    <a:pt x="1185" y="5049"/>
                    <a:pt x="2178" y="5618"/>
                    <a:pt x="3208" y="5618"/>
                  </a:cubicBezTo>
                  <a:cubicBezTo>
                    <a:pt x="3630" y="5618"/>
                    <a:pt x="4058" y="5523"/>
                    <a:pt x="4460" y="5322"/>
                  </a:cubicBezTo>
                  <a:cubicBezTo>
                    <a:pt x="5847" y="4628"/>
                    <a:pt x="6410" y="2941"/>
                    <a:pt x="5718" y="1554"/>
                  </a:cubicBezTo>
                  <a:cubicBezTo>
                    <a:pt x="5225" y="570"/>
                    <a:pt x="4232" y="1"/>
                    <a:pt x="3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3064350" y="805913"/>
              <a:ext cx="671825" cy="570025"/>
            </a:xfrm>
            <a:custGeom>
              <a:avLst/>
              <a:gdLst/>
              <a:ahLst/>
              <a:cxnLst/>
              <a:rect l="l" t="t" r="r" b="b"/>
              <a:pathLst>
                <a:path w="26873" h="22801" extrusionOk="0">
                  <a:moveTo>
                    <a:pt x="23327" y="0"/>
                  </a:moveTo>
                  <a:lnTo>
                    <a:pt x="0" y="4906"/>
                  </a:lnTo>
                  <a:lnTo>
                    <a:pt x="8942" y="22801"/>
                  </a:lnTo>
                  <a:lnTo>
                    <a:pt x="26872" y="7093"/>
                  </a:lnTo>
                  <a:lnTo>
                    <a:pt x="23327" y="0"/>
                  </a:lnTo>
                  <a:close/>
                </a:path>
              </a:pathLst>
            </a:custGeom>
            <a:solidFill>
              <a:srgbClr val="9C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3647600" y="732838"/>
              <a:ext cx="253850" cy="250475"/>
            </a:xfrm>
            <a:custGeom>
              <a:avLst/>
              <a:gdLst/>
              <a:ahLst/>
              <a:cxnLst/>
              <a:rect l="l" t="t" r="r" b="b"/>
              <a:pathLst>
                <a:path w="10154" h="10019" extrusionOk="0">
                  <a:moveTo>
                    <a:pt x="2" y="2933"/>
                  </a:moveTo>
                  <a:lnTo>
                    <a:pt x="3320" y="1276"/>
                  </a:lnTo>
                  <a:cubicBezTo>
                    <a:pt x="3470" y="1173"/>
                    <a:pt x="3627" y="1074"/>
                    <a:pt x="3795" y="989"/>
                  </a:cubicBezTo>
                  <a:cubicBezTo>
                    <a:pt x="5772" y="1"/>
                    <a:pt x="8176" y="804"/>
                    <a:pt x="9165" y="2780"/>
                  </a:cubicBezTo>
                  <a:cubicBezTo>
                    <a:pt x="10153" y="4759"/>
                    <a:pt x="9350" y="7163"/>
                    <a:pt x="7374" y="8152"/>
                  </a:cubicBezTo>
                  <a:cubicBezTo>
                    <a:pt x="7205" y="8235"/>
                    <a:pt x="7033" y="8301"/>
                    <a:pt x="6859" y="8361"/>
                  </a:cubicBezTo>
                  <a:lnTo>
                    <a:pt x="3542" y="10018"/>
                  </a:lnTo>
                  <a:lnTo>
                    <a:pt x="0" y="29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2757950" y="1058413"/>
              <a:ext cx="278750" cy="52650"/>
            </a:xfrm>
            <a:custGeom>
              <a:avLst/>
              <a:gdLst/>
              <a:ahLst/>
              <a:cxnLst/>
              <a:rect l="l" t="t" r="r" b="b"/>
              <a:pathLst>
                <a:path w="11150" h="2106" extrusionOk="0">
                  <a:moveTo>
                    <a:pt x="386" y="1"/>
                  </a:moveTo>
                  <a:lnTo>
                    <a:pt x="1" y="2105"/>
                  </a:lnTo>
                  <a:lnTo>
                    <a:pt x="11150" y="1757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2767575" y="1182163"/>
              <a:ext cx="278175" cy="105100"/>
            </a:xfrm>
            <a:custGeom>
              <a:avLst/>
              <a:gdLst/>
              <a:ahLst/>
              <a:cxnLst/>
              <a:rect l="l" t="t" r="r" b="b"/>
              <a:pathLst>
                <a:path w="11127" h="4204" extrusionOk="0">
                  <a:moveTo>
                    <a:pt x="11126" y="1"/>
                  </a:moveTo>
                  <a:lnTo>
                    <a:pt x="1" y="2256"/>
                  </a:lnTo>
                  <a:lnTo>
                    <a:pt x="894" y="4204"/>
                  </a:lnTo>
                  <a:lnTo>
                    <a:pt x="11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2947650" y="1242788"/>
              <a:ext cx="149875" cy="187650"/>
            </a:xfrm>
            <a:custGeom>
              <a:avLst/>
              <a:gdLst/>
              <a:ahLst/>
              <a:cxnLst/>
              <a:rect l="l" t="t" r="r" b="b"/>
              <a:pathLst>
                <a:path w="5995" h="7506" extrusionOk="0">
                  <a:moveTo>
                    <a:pt x="5995" y="1"/>
                  </a:moveTo>
                  <a:lnTo>
                    <a:pt x="1" y="6552"/>
                  </a:lnTo>
                  <a:lnTo>
                    <a:pt x="2092" y="750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123375" y="1277613"/>
              <a:ext cx="69275" cy="258000"/>
            </a:xfrm>
            <a:custGeom>
              <a:avLst/>
              <a:gdLst/>
              <a:ahLst/>
              <a:cxnLst/>
              <a:rect l="l" t="t" r="r" b="b"/>
              <a:pathLst>
                <a:path w="2771" h="10320" extrusionOk="0">
                  <a:moveTo>
                    <a:pt x="2299" y="1"/>
                  </a:moveTo>
                  <a:lnTo>
                    <a:pt x="1" y="10320"/>
                  </a:lnTo>
                  <a:lnTo>
                    <a:pt x="2771" y="10320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145900" y="866413"/>
              <a:ext cx="442625" cy="112000"/>
            </a:xfrm>
            <a:custGeom>
              <a:avLst/>
              <a:gdLst/>
              <a:ahLst/>
              <a:cxnLst/>
              <a:rect l="l" t="t" r="r" b="b"/>
              <a:pathLst>
                <a:path w="17705" h="4480" extrusionOk="0">
                  <a:moveTo>
                    <a:pt x="17216" y="0"/>
                  </a:moveTo>
                  <a:cubicBezTo>
                    <a:pt x="17189" y="0"/>
                    <a:pt x="17161" y="3"/>
                    <a:pt x="17132" y="10"/>
                  </a:cubicBezTo>
                  <a:cubicBezTo>
                    <a:pt x="11552" y="1279"/>
                    <a:pt x="5974" y="2551"/>
                    <a:pt x="396" y="3820"/>
                  </a:cubicBezTo>
                  <a:cubicBezTo>
                    <a:pt x="1" y="3910"/>
                    <a:pt x="130" y="4480"/>
                    <a:pt x="491" y="4480"/>
                  </a:cubicBezTo>
                  <a:cubicBezTo>
                    <a:pt x="518" y="4480"/>
                    <a:pt x="545" y="4477"/>
                    <a:pt x="574" y="4470"/>
                  </a:cubicBezTo>
                  <a:cubicBezTo>
                    <a:pt x="6154" y="3199"/>
                    <a:pt x="11732" y="1929"/>
                    <a:pt x="17310" y="658"/>
                  </a:cubicBezTo>
                  <a:cubicBezTo>
                    <a:pt x="17705" y="570"/>
                    <a:pt x="17576" y="0"/>
                    <a:pt x="17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13"/>
          <p:cNvSpPr/>
          <p:nvPr/>
        </p:nvSpPr>
        <p:spPr>
          <a:xfrm rot="-863048" flipH="1">
            <a:off x="7987163" y="4534669"/>
            <a:ext cx="311567" cy="26914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"/>
          <p:cNvSpPr/>
          <p:nvPr/>
        </p:nvSpPr>
        <p:spPr>
          <a:xfrm rot="-2689758" flipH="1">
            <a:off x="8361470" y="3412991"/>
            <a:ext cx="213618" cy="184555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"/>
          <p:cNvSpPr/>
          <p:nvPr/>
        </p:nvSpPr>
        <p:spPr>
          <a:xfrm rot="-9910569">
            <a:off x="993415" y="4447828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512000" y="417394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"/>
          <p:cNvSpPr/>
          <p:nvPr/>
        </p:nvSpPr>
        <p:spPr>
          <a:xfrm rot="9282891">
            <a:off x="981783" y="3907213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"/>
          <p:cNvSpPr/>
          <p:nvPr/>
        </p:nvSpPr>
        <p:spPr>
          <a:xfrm rot="8998452">
            <a:off x="8442376" y="913057"/>
            <a:ext cx="311157" cy="26974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3"/>
          <p:cNvSpPr/>
          <p:nvPr/>
        </p:nvSpPr>
        <p:spPr>
          <a:xfrm rot="3588875">
            <a:off x="7955224" y="890843"/>
            <a:ext cx="174224" cy="15066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"/>
          <p:cNvSpPr/>
          <p:nvPr/>
        </p:nvSpPr>
        <p:spPr>
          <a:xfrm rot="-9010246">
            <a:off x="7974852" y="414468"/>
            <a:ext cx="278037" cy="24108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"/>
          <p:cNvSpPr txBox="1">
            <a:spLocks noGrp="1"/>
          </p:cNvSpPr>
          <p:nvPr>
            <p:ph type="subTitle" idx="1"/>
          </p:nvPr>
        </p:nvSpPr>
        <p:spPr>
          <a:xfrm>
            <a:off x="1458150" y="1500750"/>
            <a:ext cx="6227700" cy="15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14"/>
          <p:cNvSpPr/>
          <p:nvPr/>
        </p:nvSpPr>
        <p:spPr>
          <a:xfrm>
            <a:off x="620700" y="443850"/>
            <a:ext cx="7902600" cy="4255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2"/>
          </p:nvPr>
        </p:nvSpPr>
        <p:spPr>
          <a:xfrm>
            <a:off x="1458150" y="3062850"/>
            <a:ext cx="6227700" cy="57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42" name="Google Shape;24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173336" y="608276"/>
            <a:ext cx="723700" cy="72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14"/>
          <p:cNvGrpSpPr/>
          <p:nvPr/>
        </p:nvGrpSpPr>
        <p:grpSpPr>
          <a:xfrm rot="899960" flipH="1">
            <a:off x="7919799" y="702363"/>
            <a:ext cx="839648" cy="853826"/>
            <a:chOff x="1028300" y="3370150"/>
            <a:chExt cx="839673" cy="853851"/>
          </a:xfrm>
        </p:grpSpPr>
        <p:sp>
          <p:nvSpPr>
            <p:cNvPr id="244" name="Google Shape;244;p14"/>
            <p:cNvSpPr/>
            <p:nvPr/>
          </p:nvSpPr>
          <p:spPr>
            <a:xfrm>
              <a:off x="1039622" y="3395650"/>
              <a:ext cx="828351" cy="828351"/>
            </a:xfrm>
            <a:custGeom>
              <a:avLst/>
              <a:gdLst/>
              <a:ahLst/>
              <a:cxnLst/>
              <a:rect l="l" t="t" r="r" b="b"/>
              <a:pathLst>
                <a:path w="23486" h="23486" extrusionOk="0">
                  <a:moveTo>
                    <a:pt x="22236" y="14008"/>
                  </a:moveTo>
                  <a:cubicBezTo>
                    <a:pt x="20985" y="19803"/>
                    <a:pt x="15273" y="23486"/>
                    <a:pt x="9478" y="22236"/>
                  </a:cubicBezTo>
                  <a:cubicBezTo>
                    <a:pt x="3683" y="20985"/>
                    <a:pt x="1" y="15273"/>
                    <a:pt x="1252" y="9478"/>
                  </a:cubicBezTo>
                  <a:cubicBezTo>
                    <a:pt x="2503" y="3684"/>
                    <a:pt x="8215" y="1"/>
                    <a:pt x="14008" y="1252"/>
                  </a:cubicBezTo>
                  <a:cubicBezTo>
                    <a:pt x="19803" y="2502"/>
                    <a:pt x="23486" y="8213"/>
                    <a:pt x="22236" y="14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1028300" y="3370150"/>
              <a:ext cx="819957" cy="770896"/>
            </a:xfrm>
            <a:custGeom>
              <a:avLst/>
              <a:gdLst/>
              <a:ahLst/>
              <a:cxnLst/>
              <a:rect l="l" t="t" r="r" b="b"/>
              <a:pathLst>
                <a:path w="23248" h="21857" extrusionOk="0">
                  <a:moveTo>
                    <a:pt x="11285" y="385"/>
                  </a:moveTo>
                  <a:cubicBezTo>
                    <a:pt x="12031" y="385"/>
                    <a:pt x="12784" y="467"/>
                    <a:pt x="13521" y="625"/>
                  </a:cubicBezTo>
                  <a:cubicBezTo>
                    <a:pt x="19201" y="1852"/>
                    <a:pt x="22826" y="7472"/>
                    <a:pt x="21600" y="13153"/>
                  </a:cubicBezTo>
                  <a:cubicBezTo>
                    <a:pt x="20559" y="17973"/>
                    <a:pt x="16230" y="21472"/>
                    <a:pt x="11306" y="21472"/>
                  </a:cubicBezTo>
                  <a:cubicBezTo>
                    <a:pt x="10559" y="21472"/>
                    <a:pt x="9807" y="21393"/>
                    <a:pt x="9072" y="21232"/>
                  </a:cubicBezTo>
                  <a:cubicBezTo>
                    <a:pt x="6319" y="20638"/>
                    <a:pt x="3964" y="19008"/>
                    <a:pt x="2438" y="16642"/>
                  </a:cubicBezTo>
                  <a:cubicBezTo>
                    <a:pt x="910" y="14275"/>
                    <a:pt x="397" y="11457"/>
                    <a:pt x="991" y="8704"/>
                  </a:cubicBezTo>
                  <a:cubicBezTo>
                    <a:pt x="2033" y="3884"/>
                    <a:pt x="6362" y="385"/>
                    <a:pt x="11285" y="385"/>
                  </a:cubicBezTo>
                  <a:close/>
                  <a:moveTo>
                    <a:pt x="11285" y="0"/>
                  </a:moveTo>
                  <a:cubicBezTo>
                    <a:pt x="6182" y="0"/>
                    <a:pt x="1695" y="3627"/>
                    <a:pt x="616" y="8623"/>
                  </a:cubicBezTo>
                  <a:cubicBezTo>
                    <a:pt x="0" y="11476"/>
                    <a:pt x="532" y="14397"/>
                    <a:pt x="2113" y="16851"/>
                  </a:cubicBezTo>
                  <a:cubicBezTo>
                    <a:pt x="3695" y="19304"/>
                    <a:pt x="6138" y="20992"/>
                    <a:pt x="8989" y="21609"/>
                  </a:cubicBezTo>
                  <a:cubicBezTo>
                    <a:pt x="9753" y="21774"/>
                    <a:pt x="10532" y="21857"/>
                    <a:pt x="11306" y="21857"/>
                  </a:cubicBezTo>
                  <a:cubicBezTo>
                    <a:pt x="16410" y="21857"/>
                    <a:pt x="20898" y="18230"/>
                    <a:pt x="21975" y="13234"/>
                  </a:cubicBezTo>
                  <a:cubicBezTo>
                    <a:pt x="23248" y="7345"/>
                    <a:pt x="19491" y="1521"/>
                    <a:pt x="13602" y="248"/>
                  </a:cubicBezTo>
                  <a:cubicBezTo>
                    <a:pt x="12838" y="84"/>
                    <a:pt x="12060" y="0"/>
                    <a:pt x="1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1247612" y="3754840"/>
              <a:ext cx="71598" cy="125632"/>
            </a:xfrm>
            <a:custGeom>
              <a:avLst/>
              <a:gdLst/>
              <a:ahLst/>
              <a:cxnLst/>
              <a:rect l="l" t="t" r="r" b="b"/>
              <a:pathLst>
                <a:path w="2030" h="3562" extrusionOk="0">
                  <a:moveTo>
                    <a:pt x="664" y="0"/>
                  </a:moveTo>
                  <a:lnTo>
                    <a:pt x="1" y="3287"/>
                  </a:lnTo>
                  <a:lnTo>
                    <a:pt x="1368" y="3561"/>
                  </a:lnTo>
                  <a:lnTo>
                    <a:pt x="2030" y="277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1578096" y="3748632"/>
              <a:ext cx="82497" cy="75760"/>
            </a:xfrm>
            <a:custGeom>
              <a:avLst/>
              <a:gdLst/>
              <a:ahLst/>
              <a:cxnLst/>
              <a:rect l="l" t="t" r="r" b="b"/>
              <a:pathLst>
                <a:path w="2339" h="2148" extrusionOk="0">
                  <a:moveTo>
                    <a:pt x="1169" y="1"/>
                  </a:moveTo>
                  <a:cubicBezTo>
                    <a:pt x="669" y="1"/>
                    <a:pt x="220" y="352"/>
                    <a:pt x="118" y="861"/>
                  </a:cubicBezTo>
                  <a:cubicBezTo>
                    <a:pt x="0" y="1443"/>
                    <a:pt x="377" y="2010"/>
                    <a:pt x="958" y="2126"/>
                  </a:cubicBezTo>
                  <a:cubicBezTo>
                    <a:pt x="1029" y="2140"/>
                    <a:pt x="1100" y="2147"/>
                    <a:pt x="1169" y="2147"/>
                  </a:cubicBezTo>
                  <a:cubicBezTo>
                    <a:pt x="1670" y="2147"/>
                    <a:pt x="2119" y="1796"/>
                    <a:pt x="2221" y="1287"/>
                  </a:cubicBezTo>
                  <a:cubicBezTo>
                    <a:pt x="2339" y="704"/>
                    <a:pt x="1961" y="140"/>
                    <a:pt x="1381" y="22"/>
                  </a:cubicBezTo>
                  <a:cubicBezTo>
                    <a:pt x="1310" y="8"/>
                    <a:pt x="1239" y="1"/>
                    <a:pt x="1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1316107" y="3654074"/>
              <a:ext cx="328575" cy="264313"/>
            </a:xfrm>
            <a:custGeom>
              <a:avLst/>
              <a:gdLst/>
              <a:ahLst/>
              <a:cxnLst/>
              <a:rect l="l" t="t" r="r" b="b"/>
              <a:pathLst>
                <a:path w="9316" h="7494" extrusionOk="0">
                  <a:moveTo>
                    <a:pt x="9316" y="1"/>
                  </a:moveTo>
                  <a:lnTo>
                    <a:pt x="600" y="598"/>
                  </a:lnTo>
                  <a:lnTo>
                    <a:pt x="1" y="3569"/>
                  </a:lnTo>
                  <a:lnTo>
                    <a:pt x="7805" y="7494"/>
                  </a:lnTo>
                  <a:lnTo>
                    <a:pt x="9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211530" y="3662327"/>
              <a:ext cx="125702" cy="117661"/>
            </a:xfrm>
            <a:custGeom>
              <a:avLst/>
              <a:gdLst/>
              <a:ahLst/>
              <a:cxnLst/>
              <a:rect l="l" t="t" r="r" b="b"/>
              <a:pathLst>
                <a:path w="3564" h="3336" extrusionOk="0">
                  <a:moveTo>
                    <a:pt x="1665" y="1"/>
                  </a:moveTo>
                  <a:cubicBezTo>
                    <a:pt x="952" y="1"/>
                    <a:pt x="315" y="503"/>
                    <a:pt x="169" y="1229"/>
                  </a:cubicBezTo>
                  <a:cubicBezTo>
                    <a:pt x="1" y="2057"/>
                    <a:pt x="538" y="2863"/>
                    <a:pt x="1366" y="3030"/>
                  </a:cubicBezTo>
                  <a:cubicBezTo>
                    <a:pt x="1436" y="3043"/>
                    <a:pt x="1507" y="3051"/>
                    <a:pt x="1577" y="3055"/>
                  </a:cubicBezTo>
                  <a:lnTo>
                    <a:pt x="2966" y="3335"/>
                  </a:lnTo>
                  <a:lnTo>
                    <a:pt x="3564" y="368"/>
                  </a:lnTo>
                  <a:lnTo>
                    <a:pt x="2175" y="90"/>
                  </a:lnTo>
                  <a:cubicBezTo>
                    <a:pt x="2109" y="66"/>
                    <a:pt x="2041" y="45"/>
                    <a:pt x="1970" y="32"/>
                  </a:cubicBezTo>
                  <a:cubicBezTo>
                    <a:pt x="1867" y="11"/>
                    <a:pt x="1765" y="1"/>
                    <a:pt x="1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364286" y="3689943"/>
              <a:ext cx="211161" cy="29697"/>
            </a:xfrm>
            <a:custGeom>
              <a:avLst/>
              <a:gdLst/>
              <a:ahLst/>
              <a:cxnLst/>
              <a:rect l="l" t="t" r="r" b="b"/>
              <a:pathLst>
                <a:path w="5987" h="842" extrusionOk="0">
                  <a:moveTo>
                    <a:pt x="5697" y="0"/>
                  </a:moveTo>
                  <a:cubicBezTo>
                    <a:pt x="5691" y="0"/>
                    <a:pt x="5684" y="1"/>
                    <a:pt x="5677" y="1"/>
                  </a:cubicBezTo>
                  <a:cubicBezTo>
                    <a:pt x="3888" y="121"/>
                    <a:pt x="2099" y="239"/>
                    <a:pt x="310" y="359"/>
                  </a:cubicBezTo>
                  <a:cubicBezTo>
                    <a:pt x="8" y="378"/>
                    <a:pt x="1" y="841"/>
                    <a:pt x="292" y="841"/>
                  </a:cubicBezTo>
                  <a:cubicBezTo>
                    <a:pt x="298" y="841"/>
                    <a:pt x="304" y="841"/>
                    <a:pt x="310" y="840"/>
                  </a:cubicBezTo>
                  <a:cubicBezTo>
                    <a:pt x="2099" y="721"/>
                    <a:pt x="3888" y="601"/>
                    <a:pt x="5677" y="483"/>
                  </a:cubicBezTo>
                  <a:cubicBezTo>
                    <a:pt x="5978" y="462"/>
                    <a:pt x="5987" y="0"/>
                    <a:pt x="5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4"/>
          <p:cNvSpPr/>
          <p:nvPr/>
        </p:nvSpPr>
        <p:spPr>
          <a:xfrm rot="1803124" flipH="1">
            <a:off x="7672093" y="353590"/>
            <a:ext cx="284552" cy="245554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4"/>
          <p:cNvSpPr/>
          <p:nvPr/>
        </p:nvSpPr>
        <p:spPr>
          <a:xfrm rot="-8998452" flipH="1">
            <a:off x="328204" y="790866"/>
            <a:ext cx="311157" cy="26974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"/>
          <p:cNvSpPr/>
          <p:nvPr/>
        </p:nvSpPr>
        <p:spPr>
          <a:xfrm rot="-3588875" flipH="1">
            <a:off x="952288" y="768652"/>
            <a:ext cx="174224" cy="15066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/>
          <p:nvPr/>
        </p:nvSpPr>
        <p:spPr>
          <a:xfrm rot="9010246" flipH="1">
            <a:off x="828849" y="292278"/>
            <a:ext cx="278037" cy="24108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 rot="9910569" flipH="1">
            <a:off x="7838324" y="4524057"/>
            <a:ext cx="370532" cy="3213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 flipH="1">
            <a:off x="8487172" y="4250178"/>
            <a:ext cx="203100" cy="20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4"/>
          <p:cNvSpPr/>
          <p:nvPr/>
        </p:nvSpPr>
        <p:spPr>
          <a:xfrm rot="-9282891" flipH="1">
            <a:off x="8046301" y="3983443"/>
            <a:ext cx="174188" cy="150716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ek Telugu"/>
              <a:buNone/>
              <a:defRPr sz="36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ek Telugu"/>
              <a:buNone/>
              <a:defRPr sz="36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ek Telugu"/>
              <a:buNone/>
              <a:defRPr sz="36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ek Telugu"/>
              <a:buNone/>
              <a:defRPr sz="36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ek Telugu"/>
              <a:buNone/>
              <a:defRPr sz="36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ek Telugu"/>
              <a:buNone/>
              <a:defRPr sz="36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ek Telugu"/>
              <a:buNone/>
              <a:defRPr sz="36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ek Telugu"/>
              <a:buNone/>
              <a:defRPr sz="36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ek Telugu"/>
              <a:buNone/>
              <a:defRPr sz="3600" b="1">
                <a:solidFill>
                  <a:schemeClr val="lt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●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○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■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●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○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■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●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○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elugu"/>
              <a:buChar char="■"/>
              <a:defRPr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9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3" Type="http://schemas.openxmlformats.org/officeDocument/2006/relationships/hyperlink" Target="https://bit.ly/3A1uf1Q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vidfy.com/?utm_source=slidesgo_template&amp;utm_medium=referral-link&amp;utm_campaign=promo-slide&amp;utm_term=slidesgo&amp;utm_content=vidfy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np8eoxGL7eY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29"/>
          <p:cNvGrpSpPr/>
          <p:nvPr/>
        </p:nvGrpSpPr>
        <p:grpSpPr>
          <a:xfrm>
            <a:off x="6548786" y="3297853"/>
            <a:ext cx="2428765" cy="1693920"/>
            <a:chOff x="6548786" y="3297853"/>
            <a:chExt cx="2428765" cy="1693920"/>
          </a:xfrm>
        </p:grpSpPr>
        <p:sp>
          <p:nvSpPr>
            <p:cNvPr id="513" name="Google Shape;513;p29"/>
            <p:cNvSpPr/>
            <p:nvPr/>
          </p:nvSpPr>
          <p:spPr>
            <a:xfrm rot="-900007">
              <a:off x="7135824" y="3688753"/>
              <a:ext cx="1665437" cy="1046090"/>
            </a:xfrm>
            <a:custGeom>
              <a:avLst/>
              <a:gdLst/>
              <a:ahLst/>
              <a:cxnLst/>
              <a:rect l="l" t="t" r="r" b="b"/>
              <a:pathLst>
                <a:path w="62950" h="39540" extrusionOk="0">
                  <a:moveTo>
                    <a:pt x="59308" y="0"/>
                  </a:moveTo>
                  <a:lnTo>
                    <a:pt x="8326" y="7039"/>
                  </a:lnTo>
                  <a:lnTo>
                    <a:pt x="1" y="36938"/>
                  </a:lnTo>
                  <a:lnTo>
                    <a:pt x="62950" y="39539"/>
                  </a:lnTo>
                  <a:lnTo>
                    <a:pt x="59308" y="0"/>
                  </a:lnTo>
                  <a:close/>
                </a:path>
              </a:pathLst>
            </a:custGeom>
            <a:solidFill>
              <a:srgbClr val="9CD9DE">
                <a:alpha val="4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 rot="-900007">
              <a:off x="7328156" y="3519669"/>
              <a:ext cx="1506936" cy="1299226"/>
            </a:xfrm>
            <a:custGeom>
              <a:avLst/>
              <a:gdLst/>
              <a:ahLst/>
              <a:cxnLst/>
              <a:rect l="l" t="t" r="r" b="b"/>
              <a:pathLst>
                <a:path w="56959" h="49108" extrusionOk="0">
                  <a:moveTo>
                    <a:pt x="0" y="0"/>
                  </a:moveTo>
                  <a:lnTo>
                    <a:pt x="5567" y="49108"/>
                  </a:lnTo>
                  <a:lnTo>
                    <a:pt x="56959" y="134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 rot="-900007">
              <a:off x="7233773" y="3481744"/>
              <a:ext cx="1506936" cy="1299252"/>
            </a:xfrm>
            <a:custGeom>
              <a:avLst/>
              <a:gdLst/>
              <a:ahLst/>
              <a:cxnLst/>
              <a:rect l="l" t="t" r="r" b="b"/>
              <a:pathLst>
                <a:path w="56959" h="49109" extrusionOk="0">
                  <a:moveTo>
                    <a:pt x="0" y="1"/>
                  </a:moveTo>
                  <a:lnTo>
                    <a:pt x="5565" y="49108"/>
                  </a:lnTo>
                  <a:lnTo>
                    <a:pt x="56959" y="13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 rot="-900007">
              <a:off x="6991887" y="3620462"/>
              <a:ext cx="1677607" cy="1057149"/>
            </a:xfrm>
            <a:custGeom>
              <a:avLst/>
              <a:gdLst/>
              <a:ahLst/>
              <a:cxnLst/>
              <a:rect l="l" t="t" r="r" b="b"/>
              <a:pathLst>
                <a:path w="63410" h="39958" extrusionOk="0">
                  <a:moveTo>
                    <a:pt x="59384" y="435"/>
                  </a:moveTo>
                  <a:lnTo>
                    <a:pt x="62986" y="39555"/>
                  </a:lnTo>
                  <a:lnTo>
                    <a:pt x="62986" y="39555"/>
                  </a:lnTo>
                  <a:lnTo>
                    <a:pt x="499" y="36973"/>
                  </a:lnTo>
                  <a:lnTo>
                    <a:pt x="8725" y="7430"/>
                  </a:lnTo>
                  <a:lnTo>
                    <a:pt x="59384" y="435"/>
                  </a:lnTo>
                  <a:close/>
                  <a:moveTo>
                    <a:pt x="59728" y="0"/>
                  </a:moveTo>
                  <a:lnTo>
                    <a:pt x="8422" y="7083"/>
                  </a:lnTo>
                  <a:lnTo>
                    <a:pt x="0" y="37336"/>
                  </a:lnTo>
                  <a:lnTo>
                    <a:pt x="63409" y="39957"/>
                  </a:lnTo>
                  <a:lnTo>
                    <a:pt x="59748" y="200"/>
                  </a:lnTo>
                  <a:lnTo>
                    <a:pt x="59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 rot="-900007">
              <a:off x="6899117" y="3552069"/>
              <a:ext cx="1665437" cy="1046090"/>
            </a:xfrm>
            <a:custGeom>
              <a:avLst/>
              <a:gdLst/>
              <a:ahLst/>
              <a:cxnLst/>
              <a:rect l="l" t="t" r="r" b="b"/>
              <a:pathLst>
                <a:path w="62950" h="39540" extrusionOk="0">
                  <a:moveTo>
                    <a:pt x="8325" y="7039"/>
                  </a:moveTo>
                  <a:lnTo>
                    <a:pt x="59307" y="1"/>
                  </a:lnTo>
                  <a:lnTo>
                    <a:pt x="62949" y="39540"/>
                  </a:lnTo>
                  <a:lnTo>
                    <a:pt x="0" y="369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 rot="-900007">
              <a:off x="7872520" y="3467270"/>
              <a:ext cx="106831" cy="249220"/>
            </a:xfrm>
            <a:custGeom>
              <a:avLst/>
              <a:gdLst/>
              <a:ahLst/>
              <a:cxnLst/>
              <a:rect l="l" t="t" r="r" b="b"/>
              <a:pathLst>
                <a:path w="4038" h="9420" extrusionOk="0">
                  <a:moveTo>
                    <a:pt x="962" y="0"/>
                  </a:moveTo>
                  <a:lnTo>
                    <a:pt x="1" y="9420"/>
                  </a:lnTo>
                  <a:lnTo>
                    <a:pt x="4037" y="685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rot="-900007">
              <a:off x="8009305" y="3323992"/>
              <a:ext cx="244167" cy="320415"/>
            </a:xfrm>
            <a:custGeom>
              <a:avLst/>
              <a:gdLst/>
              <a:ahLst/>
              <a:cxnLst/>
              <a:rect l="l" t="t" r="r" b="b"/>
              <a:pathLst>
                <a:path w="9229" h="12111" extrusionOk="0">
                  <a:moveTo>
                    <a:pt x="4999" y="0"/>
                  </a:moveTo>
                  <a:lnTo>
                    <a:pt x="1" y="12110"/>
                  </a:lnTo>
                  <a:lnTo>
                    <a:pt x="9229" y="1538"/>
                  </a:lnTo>
                  <a:lnTo>
                    <a:pt x="49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rot="-900007">
              <a:off x="8111239" y="3524675"/>
              <a:ext cx="225489" cy="132203"/>
            </a:xfrm>
            <a:custGeom>
              <a:avLst/>
              <a:gdLst/>
              <a:ahLst/>
              <a:cxnLst/>
              <a:rect l="l" t="t" r="r" b="b"/>
              <a:pathLst>
                <a:path w="8523" h="4997" extrusionOk="0">
                  <a:moveTo>
                    <a:pt x="7114" y="0"/>
                  </a:moveTo>
                  <a:lnTo>
                    <a:pt x="0" y="4996"/>
                  </a:lnTo>
                  <a:lnTo>
                    <a:pt x="0" y="4996"/>
                  </a:lnTo>
                  <a:lnTo>
                    <a:pt x="8522" y="2903"/>
                  </a:lnTo>
                  <a:lnTo>
                    <a:pt x="7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rot="-900007">
              <a:off x="7978193" y="4313418"/>
              <a:ext cx="891505" cy="47040"/>
            </a:xfrm>
            <a:custGeom>
              <a:avLst/>
              <a:gdLst/>
              <a:ahLst/>
              <a:cxnLst/>
              <a:rect l="l" t="t" r="r" b="b"/>
              <a:pathLst>
                <a:path w="33697" h="1778" extrusionOk="0">
                  <a:moveTo>
                    <a:pt x="16" y="0"/>
                  </a:moveTo>
                  <a:lnTo>
                    <a:pt x="0" y="385"/>
                  </a:lnTo>
                  <a:lnTo>
                    <a:pt x="33681" y="1778"/>
                  </a:lnTo>
                  <a:lnTo>
                    <a:pt x="33696" y="139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rot="-900007">
              <a:off x="8261301" y="4184063"/>
              <a:ext cx="648740" cy="36827"/>
            </a:xfrm>
            <a:custGeom>
              <a:avLst/>
              <a:gdLst/>
              <a:ahLst/>
              <a:cxnLst/>
              <a:rect l="l" t="t" r="r" b="b"/>
              <a:pathLst>
                <a:path w="24521" h="1392" extrusionOk="0">
                  <a:moveTo>
                    <a:pt x="18" y="1"/>
                  </a:moveTo>
                  <a:lnTo>
                    <a:pt x="1" y="386"/>
                  </a:lnTo>
                  <a:lnTo>
                    <a:pt x="24505" y="1391"/>
                  </a:lnTo>
                  <a:lnTo>
                    <a:pt x="24521" y="100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rot="3650615">
              <a:off x="7459101" y="3474098"/>
              <a:ext cx="310271" cy="268139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rot="4930691">
              <a:off x="8380208" y="4432982"/>
              <a:ext cx="204146" cy="176093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29"/>
            <p:cNvGrpSpPr/>
            <p:nvPr/>
          </p:nvGrpSpPr>
          <p:grpSpPr>
            <a:xfrm rot="-900054">
              <a:off x="6637660" y="3818918"/>
              <a:ext cx="662635" cy="773973"/>
              <a:chOff x="5636991" y="3690707"/>
              <a:chExt cx="649669" cy="758828"/>
            </a:xfrm>
          </p:grpSpPr>
          <p:sp>
            <p:nvSpPr>
              <p:cNvPr id="526" name="Google Shape;526;p29"/>
              <p:cNvSpPr/>
              <p:nvPr/>
            </p:nvSpPr>
            <p:spPr>
              <a:xfrm rot="899960">
                <a:off x="5763137" y="4079117"/>
                <a:ext cx="108872" cy="275867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11035" extrusionOk="0">
                    <a:moveTo>
                      <a:pt x="2709" y="1"/>
                    </a:moveTo>
                    <a:cubicBezTo>
                      <a:pt x="1948" y="1"/>
                      <a:pt x="1287" y="564"/>
                      <a:pt x="1183" y="1338"/>
                    </a:cubicBezTo>
                    <a:lnTo>
                      <a:pt x="113" y="9287"/>
                    </a:lnTo>
                    <a:cubicBezTo>
                      <a:pt x="1" y="10131"/>
                      <a:pt x="593" y="10908"/>
                      <a:pt x="1436" y="11020"/>
                    </a:cubicBezTo>
                    <a:cubicBezTo>
                      <a:pt x="1506" y="11030"/>
                      <a:pt x="1576" y="11034"/>
                      <a:pt x="1645" y="11034"/>
                    </a:cubicBezTo>
                    <a:cubicBezTo>
                      <a:pt x="2405" y="11034"/>
                      <a:pt x="3066" y="10472"/>
                      <a:pt x="3171" y="9697"/>
                    </a:cubicBezTo>
                    <a:lnTo>
                      <a:pt x="4241" y="1750"/>
                    </a:lnTo>
                    <a:cubicBezTo>
                      <a:pt x="4355" y="904"/>
                      <a:pt x="3763" y="129"/>
                      <a:pt x="2918" y="15"/>
                    </a:cubicBezTo>
                    <a:cubicBezTo>
                      <a:pt x="2848" y="5"/>
                      <a:pt x="2778" y="1"/>
                      <a:pt x="2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9"/>
              <p:cNvSpPr/>
              <p:nvPr/>
            </p:nvSpPr>
            <p:spPr>
              <a:xfrm rot="899960">
                <a:off x="6101147" y="4035025"/>
                <a:ext cx="167570" cy="157395"/>
              </a:xfrm>
              <a:custGeom>
                <a:avLst/>
                <a:gdLst/>
                <a:ahLst/>
                <a:cxnLst/>
                <a:rect l="l" t="t" r="r" b="b"/>
                <a:pathLst>
                  <a:path w="6703" h="6296" extrusionOk="0">
                    <a:moveTo>
                      <a:pt x="3348" y="0"/>
                    </a:moveTo>
                    <a:cubicBezTo>
                      <a:pt x="1795" y="0"/>
                      <a:pt x="445" y="1148"/>
                      <a:pt x="232" y="2729"/>
                    </a:cubicBezTo>
                    <a:cubicBezTo>
                      <a:pt x="0" y="4450"/>
                      <a:pt x="1209" y="6034"/>
                      <a:pt x="2932" y="6267"/>
                    </a:cubicBezTo>
                    <a:cubicBezTo>
                      <a:pt x="3075" y="6286"/>
                      <a:pt x="3216" y="6295"/>
                      <a:pt x="3356" y="6295"/>
                    </a:cubicBezTo>
                    <a:cubicBezTo>
                      <a:pt x="4907" y="6295"/>
                      <a:pt x="6257" y="5147"/>
                      <a:pt x="6470" y="3566"/>
                    </a:cubicBezTo>
                    <a:cubicBezTo>
                      <a:pt x="6702" y="1845"/>
                      <a:pt x="5493" y="261"/>
                      <a:pt x="3772" y="29"/>
                    </a:cubicBezTo>
                    <a:cubicBezTo>
                      <a:pt x="3629" y="10"/>
                      <a:pt x="3488" y="0"/>
                      <a:pt x="33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9"/>
              <p:cNvSpPr/>
              <p:nvPr/>
            </p:nvSpPr>
            <p:spPr>
              <a:xfrm rot="899960">
                <a:off x="5712908" y="3744018"/>
                <a:ext cx="497835" cy="652206"/>
              </a:xfrm>
              <a:custGeom>
                <a:avLst/>
                <a:gdLst/>
                <a:ahLst/>
                <a:cxnLst/>
                <a:rect l="l" t="t" r="r" b="b"/>
                <a:pathLst>
                  <a:path w="19914" h="26089" extrusionOk="0">
                    <a:moveTo>
                      <a:pt x="3825" y="6052"/>
                    </a:moveTo>
                    <a:cubicBezTo>
                      <a:pt x="768" y="7799"/>
                      <a:pt x="629" y="10685"/>
                      <a:pt x="629" y="10685"/>
                    </a:cubicBezTo>
                    <a:cubicBezTo>
                      <a:pt x="629" y="10685"/>
                      <a:pt x="1" y="13507"/>
                      <a:pt x="2488" y="16000"/>
                    </a:cubicBezTo>
                    <a:cubicBezTo>
                      <a:pt x="2488" y="16000"/>
                      <a:pt x="8755" y="15681"/>
                      <a:pt x="16403" y="26089"/>
                    </a:cubicBezTo>
                    <a:lnTo>
                      <a:pt x="18159" y="13044"/>
                    </a:lnTo>
                    <a:lnTo>
                      <a:pt x="19913" y="0"/>
                    </a:lnTo>
                    <a:cubicBezTo>
                      <a:pt x="9788" y="8017"/>
                      <a:pt x="3825" y="6052"/>
                      <a:pt x="3825" y="60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 rot="899960">
                <a:off x="5730545" y="3852164"/>
                <a:ext cx="15239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10351" extrusionOk="0">
                    <a:moveTo>
                      <a:pt x="3825" y="0"/>
                    </a:moveTo>
                    <a:cubicBezTo>
                      <a:pt x="768" y="1747"/>
                      <a:pt x="629" y="4633"/>
                      <a:pt x="629" y="4633"/>
                    </a:cubicBezTo>
                    <a:cubicBezTo>
                      <a:pt x="629" y="4633"/>
                      <a:pt x="1" y="7455"/>
                      <a:pt x="2488" y="9946"/>
                    </a:cubicBezTo>
                    <a:cubicBezTo>
                      <a:pt x="2488" y="9946"/>
                      <a:pt x="2506" y="9945"/>
                      <a:pt x="2542" y="9945"/>
                    </a:cubicBezTo>
                    <a:cubicBezTo>
                      <a:pt x="2747" y="9945"/>
                      <a:pt x="3526" y="9973"/>
                      <a:pt x="4732" y="10350"/>
                    </a:cubicBezTo>
                    <a:cubicBezTo>
                      <a:pt x="3314" y="7534"/>
                      <a:pt x="3861" y="5068"/>
                      <a:pt x="3861" y="5068"/>
                    </a:cubicBezTo>
                    <a:cubicBezTo>
                      <a:pt x="3861" y="5068"/>
                      <a:pt x="3985" y="2546"/>
                      <a:pt x="6095" y="203"/>
                    </a:cubicBezTo>
                    <a:lnTo>
                      <a:pt x="6095" y="203"/>
                    </a:lnTo>
                    <a:cubicBezTo>
                      <a:pt x="5958" y="208"/>
                      <a:pt x="5826" y="210"/>
                      <a:pt x="5701" y="210"/>
                    </a:cubicBezTo>
                    <a:cubicBezTo>
                      <a:pt x="4474" y="210"/>
                      <a:pt x="3825" y="0"/>
                      <a:pt x="3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9"/>
              <p:cNvSpPr/>
              <p:nvPr/>
            </p:nvSpPr>
            <p:spPr>
              <a:xfrm rot="899960">
                <a:off x="5903755" y="3894831"/>
                <a:ext cx="213444" cy="62598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2504" extrusionOk="0">
                    <a:moveTo>
                      <a:pt x="8014" y="0"/>
                    </a:moveTo>
                    <a:cubicBezTo>
                      <a:pt x="7965" y="0"/>
                      <a:pt x="7913" y="12"/>
                      <a:pt x="7860" y="37"/>
                    </a:cubicBezTo>
                    <a:cubicBezTo>
                      <a:pt x="5652" y="1092"/>
                      <a:pt x="3136" y="1830"/>
                      <a:pt x="661" y="1830"/>
                    </a:cubicBezTo>
                    <a:cubicBezTo>
                      <a:pt x="586" y="1830"/>
                      <a:pt x="511" y="1830"/>
                      <a:pt x="436" y="1828"/>
                    </a:cubicBezTo>
                    <a:cubicBezTo>
                      <a:pt x="434" y="1828"/>
                      <a:pt x="431" y="1828"/>
                      <a:pt x="429" y="1828"/>
                    </a:cubicBezTo>
                    <a:cubicBezTo>
                      <a:pt x="1" y="1828"/>
                      <a:pt x="5" y="2494"/>
                      <a:pt x="436" y="2501"/>
                    </a:cubicBezTo>
                    <a:cubicBezTo>
                      <a:pt x="514" y="2503"/>
                      <a:pt x="591" y="2503"/>
                      <a:pt x="669" y="2503"/>
                    </a:cubicBezTo>
                    <a:cubicBezTo>
                      <a:pt x="3262" y="2503"/>
                      <a:pt x="5884" y="1725"/>
                      <a:pt x="8200" y="617"/>
                    </a:cubicBezTo>
                    <a:cubicBezTo>
                      <a:pt x="8537" y="455"/>
                      <a:pt x="8328" y="0"/>
                      <a:pt x="80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1" name="Google Shape;531;p29"/>
          <p:cNvSpPr txBox="1">
            <a:spLocks noGrp="1"/>
          </p:cNvSpPr>
          <p:nvPr>
            <p:ph type="ctrTitle"/>
          </p:nvPr>
        </p:nvSpPr>
        <p:spPr>
          <a:xfrm>
            <a:off x="648184" y="1723005"/>
            <a:ext cx="7713600" cy="147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>
                <a:solidFill>
                  <a:schemeClr val="bg1">
                    <a:lumMod val="75000"/>
                  </a:schemeClr>
                </a:solidFill>
              </a:rPr>
              <a:t>ENTREPRENEUR PREPARATION.</a:t>
            </a:r>
          </a:p>
        </p:txBody>
      </p:sp>
      <p:sp>
        <p:nvSpPr>
          <p:cNvPr id="533" name="Google Shape;533;p29"/>
          <p:cNvSpPr txBox="1">
            <a:spLocks noGrp="1"/>
          </p:cNvSpPr>
          <p:nvPr>
            <p:ph type="ctrTitle"/>
          </p:nvPr>
        </p:nvSpPr>
        <p:spPr>
          <a:xfrm rot="-899049">
            <a:off x="7253769" y="3712281"/>
            <a:ext cx="1112736" cy="71571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JOIN</a:t>
            </a:r>
            <a:endParaRPr sz="1400" dirty="0">
              <a:solidFill>
                <a:schemeClr val="lt1"/>
              </a:solidFill>
              <a:latin typeface="Anek Telugu ExtraBold"/>
              <a:ea typeface="Anek Telugu ExtraBold"/>
              <a:cs typeface="Anek Telugu ExtraBold"/>
              <a:sym typeface="Anek Telugu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OUR TEAM</a:t>
            </a:r>
            <a:endParaRPr sz="1400" dirty="0">
              <a:solidFill>
                <a:schemeClr val="lt1"/>
              </a:solidFill>
              <a:latin typeface="Anek Telugu ExtraBold"/>
              <a:ea typeface="Anek Telugu ExtraBold"/>
              <a:cs typeface="Anek Telugu ExtraBold"/>
              <a:sym typeface="Anek Telugu ExtraBold"/>
            </a:endParaRPr>
          </a:p>
        </p:txBody>
      </p:sp>
      <p:grpSp>
        <p:nvGrpSpPr>
          <p:cNvPr id="4" name="Google Shape;7348;p64">
            <a:extLst>
              <a:ext uri="{FF2B5EF4-FFF2-40B4-BE49-F238E27FC236}">
                <a16:creationId xmlns:a16="http://schemas.microsoft.com/office/drawing/2014/main" id="{B23BBF0E-B838-45C0-44F9-989AC44E88B6}"/>
              </a:ext>
            </a:extLst>
          </p:cNvPr>
          <p:cNvGrpSpPr/>
          <p:nvPr/>
        </p:nvGrpSpPr>
        <p:grpSpPr>
          <a:xfrm>
            <a:off x="1767162" y="971997"/>
            <a:ext cx="5011047" cy="3079203"/>
            <a:chOff x="229225" y="549050"/>
            <a:chExt cx="7161750" cy="4615275"/>
          </a:xfrm>
        </p:grpSpPr>
        <p:sp>
          <p:nvSpPr>
            <p:cNvPr id="5" name="Google Shape;7349;p64">
              <a:extLst>
                <a:ext uri="{FF2B5EF4-FFF2-40B4-BE49-F238E27FC236}">
                  <a16:creationId xmlns:a16="http://schemas.microsoft.com/office/drawing/2014/main" id="{7589A186-4AF2-3606-D363-7CD430F2146B}"/>
                </a:ext>
              </a:extLst>
            </p:cNvPr>
            <p:cNvSpPr/>
            <p:nvPr/>
          </p:nvSpPr>
          <p:spPr>
            <a:xfrm>
              <a:off x="627425" y="2326500"/>
              <a:ext cx="1488625" cy="1368700"/>
            </a:xfrm>
            <a:custGeom>
              <a:avLst/>
              <a:gdLst/>
              <a:ahLst/>
              <a:cxnLst/>
              <a:rect l="l" t="t" r="r" b="b"/>
              <a:pathLst>
                <a:path w="59545" h="54748" extrusionOk="0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350;p64">
              <a:extLst>
                <a:ext uri="{FF2B5EF4-FFF2-40B4-BE49-F238E27FC236}">
                  <a16:creationId xmlns:a16="http://schemas.microsoft.com/office/drawing/2014/main" id="{99053799-E6B9-E970-7EF6-CF96606A6534}"/>
                </a:ext>
              </a:extLst>
            </p:cNvPr>
            <p:cNvSpPr/>
            <p:nvPr/>
          </p:nvSpPr>
          <p:spPr>
            <a:xfrm>
              <a:off x="229225" y="2394575"/>
              <a:ext cx="390500" cy="214975"/>
            </a:xfrm>
            <a:custGeom>
              <a:avLst/>
              <a:gdLst/>
              <a:ahLst/>
              <a:cxnLst/>
              <a:rect l="l" t="t" r="r" b="b"/>
              <a:pathLst>
                <a:path w="15620" h="8599" extrusionOk="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351;p64">
              <a:extLst>
                <a:ext uri="{FF2B5EF4-FFF2-40B4-BE49-F238E27FC236}">
                  <a16:creationId xmlns:a16="http://schemas.microsoft.com/office/drawing/2014/main" id="{C157A8F7-D3C8-5A1F-9F2B-D5AC40835876}"/>
                </a:ext>
              </a:extLst>
            </p:cNvPr>
            <p:cNvSpPr/>
            <p:nvPr/>
          </p:nvSpPr>
          <p:spPr>
            <a:xfrm>
              <a:off x="619700" y="2453625"/>
              <a:ext cx="7750" cy="4700"/>
            </a:xfrm>
            <a:custGeom>
              <a:avLst/>
              <a:gdLst/>
              <a:ahLst/>
              <a:cxnLst/>
              <a:rect l="l" t="t" r="r" b="b"/>
              <a:pathLst>
                <a:path w="310" h="188" extrusionOk="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52;p64">
              <a:extLst>
                <a:ext uri="{FF2B5EF4-FFF2-40B4-BE49-F238E27FC236}">
                  <a16:creationId xmlns:a16="http://schemas.microsoft.com/office/drawing/2014/main" id="{D6826C02-7560-9CBF-AD6C-6D53FCF01E48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53;p64">
              <a:extLst>
                <a:ext uri="{FF2B5EF4-FFF2-40B4-BE49-F238E27FC236}">
                  <a16:creationId xmlns:a16="http://schemas.microsoft.com/office/drawing/2014/main" id="{C6F59C0D-BB08-9D80-8318-5A8BFB8B8FEA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fill="none" extrusionOk="0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54;p64">
              <a:extLst>
                <a:ext uri="{FF2B5EF4-FFF2-40B4-BE49-F238E27FC236}">
                  <a16:creationId xmlns:a16="http://schemas.microsoft.com/office/drawing/2014/main" id="{2F9C7749-2B3D-4344-6011-0ABCE8C121DD}"/>
                </a:ext>
              </a:extLst>
            </p:cNvPr>
            <p:cNvSpPr/>
            <p:nvPr/>
          </p:nvSpPr>
          <p:spPr>
            <a:xfrm>
              <a:off x="974450" y="2255775"/>
              <a:ext cx="21025" cy="28625"/>
            </a:xfrm>
            <a:custGeom>
              <a:avLst/>
              <a:gdLst/>
              <a:ahLst/>
              <a:cxnLst/>
              <a:rect l="l" t="t" r="r" b="b"/>
              <a:pathLst>
                <a:path w="841" h="1145" extrusionOk="0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55;p64">
              <a:extLst>
                <a:ext uri="{FF2B5EF4-FFF2-40B4-BE49-F238E27FC236}">
                  <a16:creationId xmlns:a16="http://schemas.microsoft.com/office/drawing/2014/main" id="{5E23CDC8-AE10-B63B-B8DD-B5602DA3F25A}"/>
                </a:ext>
              </a:extLst>
            </p:cNvPr>
            <p:cNvSpPr/>
            <p:nvPr/>
          </p:nvSpPr>
          <p:spPr>
            <a:xfrm>
              <a:off x="277475" y="1782875"/>
              <a:ext cx="1282325" cy="813425"/>
            </a:xfrm>
            <a:custGeom>
              <a:avLst/>
              <a:gdLst/>
              <a:ahLst/>
              <a:cxnLst/>
              <a:rect l="l" t="t" r="r" b="b"/>
              <a:pathLst>
                <a:path w="51293" h="32537" extrusionOk="0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7356;p64">
              <a:extLst>
                <a:ext uri="{FF2B5EF4-FFF2-40B4-BE49-F238E27FC236}">
                  <a16:creationId xmlns:a16="http://schemas.microsoft.com/office/drawing/2014/main" id="{E02597CD-EBF0-DECB-7C04-2B4426311030}"/>
                </a:ext>
              </a:extLst>
            </p:cNvPr>
            <p:cNvSpPr/>
            <p:nvPr/>
          </p:nvSpPr>
          <p:spPr>
            <a:xfrm>
              <a:off x="1982300" y="2504500"/>
              <a:ext cx="64825" cy="112625"/>
            </a:xfrm>
            <a:custGeom>
              <a:avLst/>
              <a:gdLst/>
              <a:ahLst/>
              <a:cxnLst/>
              <a:rect l="l" t="t" r="r" b="b"/>
              <a:pathLst>
                <a:path w="2593" h="4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57;p64">
              <a:extLst>
                <a:ext uri="{FF2B5EF4-FFF2-40B4-BE49-F238E27FC236}">
                  <a16:creationId xmlns:a16="http://schemas.microsoft.com/office/drawing/2014/main" id="{8AED6A9C-55A1-4A68-9E71-45A4E0A84ACA}"/>
                </a:ext>
              </a:extLst>
            </p:cNvPr>
            <p:cNvSpPr/>
            <p:nvPr/>
          </p:nvSpPr>
          <p:spPr>
            <a:xfrm>
              <a:off x="1965925" y="2438400"/>
              <a:ext cx="16400" cy="66125"/>
            </a:xfrm>
            <a:custGeom>
              <a:avLst/>
              <a:gdLst/>
              <a:ahLst/>
              <a:cxnLst/>
              <a:rect l="l" t="t" r="r" b="b"/>
              <a:pathLst>
                <a:path w="656" h="2645" extrusionOk="0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58;p64">
              <a:extLst>
                <a:ext uri="{FF2B5EF4-FFF2-40B4-BE49-F238E27FC236}">
                  <a16:creationId xmlns:a16="http://schemas.microsoft.com/office/drawing/2014/main" id="{0FD9CD86-DD4E-93FB-5C41-09A1715BF395}"/>
                </a:ext>
              </a:extLst>
            </p:cNvPr>
            <p:cNvSpPr/>
            <p:nvPr/>
          </p:nvSpPr>
          <p:spPr>
            <a:xfrm>
              <a:off x="1646825" y="2096200"/>
              <a:ext cx="445350" cy="351225"/>
            </a:xfrm>
            <a:custGeom>
              <a:avLst/>
              <a:gdLst/>
              <a:ahLst/>
              <a:cxnLst/>
              <a:rect l="l" t="t" r="r" b="b"/>
              <a:pathLst>
                <a:path w="17814" h="14049" extrusionOk="0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59;p64">
              <a:extLst>
                <a:ext uri="{FF2B5EF4-FFF2-40B4-BE49-F238E27FC236}">
                  <a16:creationId xmlns:a16="http://schemas.microsoft.com/office/drawing/2014/main" id="{D616D24B-B67D-E30D-7B33-4F823C25BEF5}"/>
                </a:ext>
              </a:extLst>
            </p:cNvPr>
            <p:cNvSpPr/>
            <p:nvPr/>
          </p:nvSpPr>
          <p:spPr>
            <a:xfrm>
              <a:off x="2029925" y="2223150"/>
              <a:ext cx="265325" cy="386075"/>
            </a:xfrm>
            <a:custGeom>
              <a:avLst/>
              <a:gdLst/>
              <a:ahLst/>
              <a:cxnLst/>
              <a:rect l="l" t="t" r="r" b="b"/>
              <a:pathLst>
                <a:path w="10613" h="15443" extrusionOk="0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60;p64">
              <a:extLst>
                <a:ext uri="{FF2B5EF4-FFF2-40B4-BE49-F238E27FC236}">
                  <a16:creationId xmlns:a16="http://schemas.microsoft.com/office/drawing/2014/main" id="{EE826AE7-0636-D663-A70B-768F423B02A1}"/>
                </a:ext>
              </a:extLst>
            </p:cNvPr>
            <p:cNvSpPr/>
            <p:nvPr/>
          </p:nvSpPr>
          <p:spPr>
            <a:xfrm>
              <a:off x="2287025" y="2324375"/>
              <a:ext cx="290100" cy="308650"/>
            </a:xfrm>
            <a:custGeom>
              <a:avLst/>
              <a:gdLst/>
              <a:ahLst/>
              <a:cxnLst/>
              <a:rect l="l" t="t" r="r" b="b"/>
              <a:pathLst>
                <a:path w="11604" h="12346" extrusionOk="0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61;p64">
              <a:extLst>
                <a:ext uri="{FF2B5EF4-FFF2-40B4-BE49-F238E27FC236}">
                  <a16:creationId xmlns:a16="http://schemas.microsoft.com/office/drawing/2014/main" id="{F573D611-DB25-3CF1-42BF-19325DE33B19}"/>
                </a:ext>
              </a:extLst>
            </p:cNvPr>
            <p:cNvSpPr/>
            <p:nvPr/>
          </p:nvSpPr>
          <p:spPr>
            <a:xfrm>
              <a:off x="2000425" y="3668900"/>
              <a:ext cx="255750" cy="503975"/>
            </a:xfrm>
            <a:custGeom>
              <a:avLst/>
              <a:gdLst/>
              <a:ahLst/>
              <a:cxnLst/>
              <a:rect l="l" t="t" r="r" b="b"/>
              <a:pathLst>
                <a:path w="10230" h="20159" extrusionOk="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62;p64">
              <a:extLst>
                <a:ext uri="{FF2B5EF4-FFF2-40B4-BE49-F238E27FC236}">
                  <a16:creationId xmlns:a16="http://schemas.microsoft.com/office/drawing/2014/main" id="{916A203F-3B57-739C-9F60-B0BD69C872BA}"/>
                </a:ext>
              </a:extLst>
            </p:cNvPr>
            <p:cNvSpPr/>
            <p:nvPr/>
          </p:nvSpPr>
          <p:spPr>
            <a:xfrm>
              <a:off x="2105800" y="4171775"/>
              <a:ext cx="307475" cy="989675"/>
            </a:xfrm>
            <a:custGeom>
              <a:avLst/>
              <a:gdLst/>
              <a:ahLst/>
              <a:cxnLst/>
              <a:rect l="l" t="t" r="r" b="b"/>
              <a:pathLst>
                <a:path w="12299" h="39587" extrusionOk="0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63;p64">
              <a:extLst>
                <a:ext uri="{FF2B5EF4-FFF2-40B4-BE49-F238E27FC236}">
                  <a16:creationId xmlns:a16="http://schemas.microsoft.com/office/drawing/2014/main" id="{55F10F8B-57B3-D6D7-F634-554F01AE5AC2}"/>
                </a:ext>
              </a:extLst>
            </p:cNvPr>
            <p:cNvSpPr/>
            <p:nvPr/>
          </p:nvSpPr>
          <p:spPr>
            <a:xfrm>
              <a:off x="2271275" y="4054625"/>
              <a:ext cx="651325" cy="1046350"/>
            </a:xfrm>
            <a:custGeom>
              <a:avLst/>
              <a:gdLst/>
              <a:ahLst/>
              <a:cxnLst/>
              <a:rect l="l" t="t" r="r" b="b"/>
              <a:pathLst>
                <a:path w="26053" h="41854" extrusionOk="0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364;p64">
              <a:extLst>
                <a:ext uri="{FF2B5EF4-FFF2-40B4-BE49-F238E27FC236}">
                  <a16:creationId xmlns:a16="http://schemas.microsoft.com/office/drawing/2014/main" id="{7C63FCA2-46D7-402B-B860-784E303A6E62}"/>
                </a:ext>
              </a:extLst>
            </p:cNvPr>
            <p:cNvSpPr/>
            <p:nvPr/>
          </p:nvSpPr>
          <p:spPr>
            <a:xfrm>
              <a:off x="1583375" y="3415625"/>
              <a:ext cx="27825" cy="21875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65;p64">
              <a:extLst>
                <a:ext uri="{FF2B5EF4-FFF2-40B4-BE49-F238E27FC236}">
                  <a16:creationId xmlns:a16="http://schemas.microsoft.com/office/drawing/2014/main" id="{9A6B27A9-5773-E091-E67D-536B99BD1711}"/>
                </a:ext>
              </a:extLst>
            </p:cNvPr>
            <p:cNvSpPr/>
            <p:nvPr/>
          </p:nvSpPr>
          <p:spPr>
            <a:xfrm>
              <a:off x="1611100" y="3392825"/>
              <a:ext cx="26300" cy="24650"/>
            </a:xfrm>
            <a:custGeom>
              <a:avLst/>
              <a:gdLst/>
              <a:ahLst/>
              <a:cxnLst/>
              <a:rect l="l" t="t" r="r" b="b"/>
              <a:pathLst>
                <a:path w="1052" h="986" extrusionOk="0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66;p64">
              <a:extLst>
                <a:ext uri="{FF2B5EF4-FFF2-40B4-BE49-F238E27FC236}">
                  <a16:creationId xmlns:a16="http://schemas.microsoft.com/office/drawing/2014/main" id="{C5CF583D-831B-03AF-425F-05B65D0420E8}"/>
                </a:ext>
              </a:extLst>
            </p:cNvPr>
            <p:cNvSpPr/>
            <p:nvPr/>
          </p:nvSpPr>
          <p:spPr>
            <a:xfrm>
              <a:off x="2233600" y="3828000"/>
              <a:ext cx="18275" cy="19275"/>
            </a:xfrm>
            <a:custGeom>
              <a:avLst/>
              <a:gdLst/>
              <a:ahLst/>
              <a:cxnLst/>
              <a:rect l="l" t="t" r="r" b="b"/>
              <a:pathLst>
                <a:path w="731" h="771" extrusionOk="0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67;p64">
              <a:extLst>
                <a:ext uri="{FF2B5EF4-FFF2-40B4-BE49-F238E27FC236}">
                  <a16:creationId xmlns:a16="http://schemas.microsoft.com/office/drawing/2014/main" id="{1575E8A8-C4F1-F3DB-B829-C196E2B9A0CF}"/>
                </a:ext>
              </a:extLst>
            </p:cNvPr>
            <p:cNvSpPr/>
            <p:nvPr/>
          </p:nvSpPr>
          <p:spPr>
            <a:xfrm>
              <a:off x="2564525" y="3930825"/>
              <a:ext cx="88525" cy="91100"/>
            </a:xfrm>
            <a:custGeom>
              <a:avLst/>
              <a:gdLst/>
              <a:ahLst/>
              <a:cxnLst/>
              <a:rect l="l" t="t" r="r" b="b"/>
              <a:pathLst>
                <a:path w="3541" h="3644" extrusionOk="0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68;p64">
              <a:extLst>
                <a:ext uri="{FF2B5EF4-FFF2-40B4-BE49-F238E27FC236}">
                  <a16:creationId xmlns:a16="http://schemas.microsoft.com/office/drawing/2014/main" id="{F1AADA60-B18B-2B23-F066-89FD9A8953F0}"/>
                </a:ext>
              </a:extLst>
            </p:cNvPr>
            <p:cNvSpPr/>
            <p:nvPr/>
          </p:nvSpPr>
          <p:spPr>
            <a:xfrm>
              <a:off x="1589325" y="3178675"/>
              <a:ext cx="1345850" cy="1985650"/>
            </a:xfrm>
            <a:custGeom>
              <a:avLst/>
              <a:gdLst/>
              <a:ahLst/>
              <a:cxnLst/>
              <a:rect l="l" t="t" r="r" b="b"/>
              <a:pathLst>
                <a:path w="53834" h="79426" extrusionOk="0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69;p64">
              <a:extLst>
                <a:ext uri="{FF2B5EF4-FFF2-40B4-BE49-F238E27FC236}">
                  <a16:creationId xmlns:a16="http://schemas.microsoft.com/office/drawing/2014/main" id="{F338D470-B96E-B04D-431D-AA9EBA4A5B54}"/>
                </a:ext>
              </a:extLst>
            </p:cNvPr>
            <p:cNvSpPr/>
            <p:nvPr/>
          </p:nvSpPr>
          <p:spPr>
            <a:xfrm>
              <a:off x="2003525" y="3325225"/>
              <a:ext cx="305325" cy="147250"/>
            </a:xfrm>
            <a:custGeom>
              <a:avLst/>
              <a:gdLst/>
              <a:ahLst/>
              <a:cxnLst/>
              <a:rect l="l" t="t" r="r" b="b"/>
              <a:pathLst>
                <a:path w="12213" h="5890" extrusionOk="0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70;p64">
              <a:extLst>
                <a:ext uri="{FF2B5EF4-FFF2-40B4-BE49-F238E27FC236}">
                  <a16:creationId xmlns:a16="http://schemas.microsoft.com/office/drawing/2014/main" id="{DE16349E-0CC7-8866-4156-F8CA2CEECA6A}"/>
                </a:ext>
              </a:extLst>
            </p:cNvPr>
            <p:cNvSpPr/>
            <p:nvPr/>
          </p:nvSpPr>
          <p:spPr>
            <a:xfrm>
              <a:off x="2053850" y="2646725"/>
              <a:ext cx="613050" cy="516425"/>
            </a:xfrm>
            <a:custGeom>
              <a:avLst/>
              <a:gdLst/>
              <a:ahLst/>
              <a:cxnLst/>
              <a:rect l="l" t="t" r="r" b="b"/>
              <a:pathLst>
                <a:path w="24522" h="20657" extrusionOk="0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1;p64">
              <a:extLst>
                <a:ext uri="{FF2B5EF4-FFF2-40B4-BE49-F238E27FC236}">
                  <a16:creationId xmlns:a16="http://schemas.microsoft.com/office/drawing/2014/main" id="{B57A7817-668D-4936-97B3-09398679BBCF}"/>
                </a:ext>
              </a:extLst>
            </p:cNvPr>
            <p:cNvSpPr/>
            <p:nvPr/>
          </p:nvSpPr>
          <p:spPr>
            <a:xfrm>
              <a:off x="2878850" y="956500"/>
              <a:ext cx="59000" cy="79050"/>
            </a:xfrm>
            <a:custGeom>
              <a:avLst/>
              <a:gdLst/>
              <a:ahLst/>
              <a:cxnLst/>
              <a:rect l="l" t="t" r="r" b="b"/>
              <a:pathLst>
                <a:path w="2360" h="3162" extrusionOk="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2;p64">
              <a:extLst>
                <a:ext uri="{FF2B5EF4-FFF2-40B4-BE49-F238E27FC236}">
                  <a16:creationId xmlns:a16="http://schemas.microsoft.com/office/drawing/2014/main" id="{1214DC97-4BC4-E0DF-1A8F-71DDCE621EA6}"/>
                </a:ext>
              </a:extLst>
            </p:cNvPr>
            <p:cNvSpPr/>
            <p:nvPr/>
          </p:nvSpPr>
          <p:spPr>
            <a:xfrm>
              <a:off x="2591950" y="1603975"/>
              <a:ext cx="3275" cy="3925"/>
            </a:xfrm>
            <a:custGeom>
              <a:avLst/>
              <a:gdLst/>
              <a:ahLst/>
              <a:cxnLst/>
              <a:rect l="l" t="t" r="r" b="b"/>
              <a:pathLst>
                <a:path w="131" h="157" extrusionOk="0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3;p64">
              <a:extLst>
                <a:ext uri="{FF2B5EF4-FFF2-40B4-BE49-F238E27FC236}">
                  <a16:creationId xmlns:a16="http://schemas.microsoft.com/office/drawing/2014/main" id="{7B5D3AC7-1D8F-6EB4-72C3-8B54D34EE82E}"/>
                </a:ext>
              </a:extLst>
            </p:cNvPr>
            <p:cNvSpPr/>
            <p:nvPr/>
          </p:nvSpPr>
          <p:spPr>
            <a:xfrm>
              <a:off x="2741575" y="1422025"/>
              <a:ext cx="117325" cy="137075"/>
            </a:xfrm>
            <a:custGeom>
              <a:avLst/>
              <a:gdLst/>
              <a:ahLst/>
              <a:cxnLst/>
              <a:rect l="l" t="t" r="r" b="b"/>
              <a:pathLst>
                <a:path w="4693" h="5483" extrusionOk="0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74;p64">
              <a:extLst>
                <a:ext uri="{FF2B5EF4-FFF2-40B4-BE49-F238E27FC236}">
                  <a16:creationId xmlns:a16="http://schemas.microsoft.com/office/drawing/2014/main" id="{E4F89858-D530-0E91-672C-EF81D7D8ABEA}"/>
                </a:ext>
              </a:extLst>
            </p:cNvPr>
            <p:cNvSpPr/>
            <p:nvPr/>
          </p:nvSpPr>
          <p:spPr>
            <a:xfrm>
              <a:off x="2753550" y="1723425"/>
              <a:ext cx="46075" cy="54600"/>
            </a:xfrm>
            <a:custGeom>
              <a:avLst/>
              <a:gdLst/>
              <a:ahLst/>
              <a:cxnLst/>
              <a:rect l="l" t="t" r="r" b="b"/>
              <a:pathLst>
                <a:path w="1843" h="2184" extrusionOk="0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75;p64">
              <a:extLst>
                <a:ext uri="{FF2B5EF4-FFF2-40B4-BE49-F238E27FC236}">
                  <a16:creationId xmlns:a16="http://schemas.microsoft.com/office/drawing/2014/main" id="{9D5135FA-9A23-BF5B-A439-28E09A3B1AE9}"/>
                </a:ext>
              </a:extLst>
            </p:cNvPr>
            <p:cNvSpPr/>
            <p:nvPr/>
          </p:nvSpPr>
          <p:spPr>
            <a:xfrm>
              <a:off x="3013825" y="1258700"/>
              <a:ext cx="106550" cy="113700"/>
            </a:xfrm>
            <a:custGeom>
              <a:avLst/>
              <a:gdLst/>
              <a:ahLst/>
              <a:cxnLst/>
              <a:rect l="l" t="t" r="r" b="b"/>
              <a:pathLst>
                <a:path w="4262" h="4548" extrusionOk="0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376;p64">
              <a:extLst>
                <a:ext uri="{FF2B5EF4-FFF2-40B4-BE49-F238E27FC236}">
                  <a16:creationId xmlns:a16="http://schemas.microsoft.com/office/drawing/2014/main" id="{4D27D2E2-66A5-0FC7-5020-4CD0CC37B102}"/>
                </a:ext>
              </a:extLst>
            </p:cNvPr>
            <p:cNvSpPr/>
            <p:nvPr/>
          </p:nvSpPr>
          <p:spPr>
            <a:xfrm>
              <a:off x="3189500" y="1467850"/>
              <a:ext cx="5950" cy="5300"/>
            </a:xfrm>
            <a:custGeom>
              <a:avLst/>
              <a:gdLst/>
              <a:ahLst/>
              <a:cxnLst/>
              <a:rect l="l" t="t" r="r" b="b"/>
              <a:pathLst>
                <a:path w="238" h="212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377;p64">
              <a:extLst>
                <a:ext uri="{FF2B5EF4-FFF2-40B4-BE49-F238E27FC236}">
                  <a16:creationId xmlns:a16="http://schemas.microsoft.com/office/drawing/2014/main" id="{29B9794F-5C02-A5C6-A0C4-913074F0FE73}"/>
                </a:ext>
              </a:extLst>
            </p:cNvPr>
            <p:cNvSpPr/>
            <p:nvPr/>
          </p:nvSpPr>
          <p:spPr>
            <a:xfrm>
              <a:off x="1570450" y="549050"/>
              <a:ext cx="1813800" cy="1774475"/>
            </a:xfrm>
            <a:custGeom>
              <a:avLst/>
              <a:gdLst/>
              <a:ahLst/>
              <a:cxnLst/>
              <a:rect l="l" t="t" r="r" b="b"/>
              <a:pathLst>
                <a:path w="72552" h="70979" extrusionOk="0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378;p64">
              <a:extLst>
                <a:ext uri="{FF2B5EF4-FFF2-40B4-BE49-F238E27FC236}">
                  <a16:creationId xmlns:a16="http://schemas.microsoft.com/office/drawing/2014/main" id="{8315717E-8A63-4789-B724-12133270D78A}"/>
                </a:ext>
              </a:extLst>
            </p:cNvPr>
            <p:cNvSpPr/>
            <p:nvPr/>
          </p:nvSpPr>
          <p:spPr>
            <a:xfrm>
              <a:off x="1156325" y="1192300"/>
              <a:ext cx="429675" cy="394375"/>
            </a:xfrm>
            <a:custGeom>
              <a:avLst/>
              <a:gdLst/>
              <a:ahLst/>
              <a:cxnLst/>
              <a:rect l="l" t="t" r="r" b="b"/>
              <a:pathLst>
                <a:path w="17187" h="15775" extrusionOk="0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79;p64">
              <a:extLst>
                <a:ext uri="{FF2B5EF4-FFF2-40B4-BE49-F238E27FC236}">
                  <a16:creationId xmlns:a16="http://schemas.microsoft.com/office/drawing/2014/main" id="{448A19C0-15E7-C29F-98A9-8756B79A9D81}"/>
                </a:ext>
              </a:extLst>
            </p:cNvPr>
            <p:cNvSpPr/>
            <p:nvPr/>
          </p:nvSpPr>
          <p:spPr>
            <a:xfrm>
              <a:off x="1539350" y="1278375"/>
              <a:ext cx="75750" cy="77625"/>
            </a:xfrm>
            <a:custGeom>
              <a:avLst/>
              <a:gdLst/>
              <a:ahLst/>
              <a:cxnLst/>
              <a:rect l="l" t="t" r="r" b="b"/>
              <a:pathLst>
                <a:path w="3030" h="3105" extrusionOk="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380;p64">
              <a:extLst>
                <a:ext uri="{FF2B5EF4-FFF2-40B4-BE49-F238E27FC236}">
                  <a16:creationId xmlns:a16="http://schemas.microsoft.com/office/drawing/2014/main" id="{7E7CE8EE-D756-9220-3014-182916A7E877}"/>
                </a:ext>
              </a:extLst>
            </p:cNvPr>
            <p:cNvSpPr/>
            <p:nvPr/>
          </p:nvSpPr>
          <p:spPr>
            <a:xfrm>
              <a:off x="1546875" y="1112825"/>
              <a:ext cx="224550" cy="180650"/>
            </a:xfrm>
            <a:custGeom>
              <a:avLst/>
              <a:gdLst/>
              <a:ahLst/>
              <a:cxnLst/>
              <a:rect l="l" t="t" r="r" b="b"/>
              <a:pathLst>
                <a:path w="8982" h="7226" extrusionOk="0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81;p64">
              <a:extLst>
                <a:ext uri="{FF2B5EF4-FFF2-40B4-BE49-F238E27FC236}">
                  <a16:creationId xmlns:a16="http://schemas.microsoft.com/office/drawing/2014/main" id="{F751869C-ABD2-83C2-EED8-574268A85B42}"/>
                </a:ext>
              </a:extLst>
            </p:cNvPr>
            <p:cNvSpPr/>
            <p:nvPr/>
          </p:nvSpPr>
          <p:spPr>
            <a:xfrm>
              <a:off x="1737125" y="905350"/>
              <a:ext cx="192825" cy="321850"/>
            </a:xfrm>
            <a:custGeom>
              <a:avLst/>
              <a:gdLst/>
              <a:ahLst/>
              <a:cxnLst/>
              <a:rect l="l" t="t" r="r" b="b"/>
              <a:pathLst>
                <a:path w="7713" h="12874" extrusionOk="0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82;p64">
              <a:extLst>
                <a:ext uri="{FF2B5EF4-FFF2-40B4-BE49-F238E27FC236}">
                  <a16:creationId xmlns:a16="http://schemas.microsoft.com/office/drawing/2014/main" id="{7F6CB787-0EEB-2AFF-B6A3-D62CC8D6E022}"/>
                </a:ext>
              </a:extLst>
            </p:cNvPr>
            <p:cNvSpPr/>
            <p:nvPr/>
          </p:nvSpPr>
          <p:spPr>
            <a:xfrm>
              <a:off x="3134800" y="2033550"/>
              <a:ext cx="230750" cy="177850"/>
            </a:xfrm>
            <a:custGeom>
              <a:avLst/>
              <a:gdLst/>
              <a:ahLst/>
              <a:cxnLst/>
              <a:rect l="l" t="t" r="r" b="b"/>
              <a:pathLst>
                <a:path w="9230" h="7114" extrusionOk="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383;p64">
              <a:extLst>
                <a:ext uri="{FF2B5EF4-FFF2-40B4-BE49-F238E27FC236}">
                  <a16:creationId xmlns:a16="http://schemas.microsoft.com/office/drawing/2014/main" id="{C4097BD1-6954-3E3D-E3BB-3F7F096F2085}"/>
                </a:ext>
              </a:extLst>
            </p:cNvPr>
            <p:cNvSpPr/>
            <p:nvPr/>
          </p:nvSpPr>
          <p:spPr>
            <a:xfrm>
              <a:off x="3451425" y="1868325"/>
              <a:ext cx="900375" cy="1164925"/>
            </a:xfrm>
            <a:custGeom>
              <a:avLst/>
              <a:gdLst/>
              <a:ahLst/>
              <a:cxnLst/>
              <a:rect l="l" t="t" r="r" b="b"/>
              <a:pathLst>
                <a:path w="36015" h="46597" extrusionOk="0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84;p64">
              <a:extLst>
                <a:ext uri="{FF2B5EF4-FFF2-40B4-BE49-F238E27FC236}">
                  <a16:creationId xmlns:a16="http://schemas.microsoft.com/office/drawing/2014/main" id="{4D932234-E604-001D-E08C-E7024D928371}"/>
                </a:ext>
              </a:extLst>
            </p:cNvPr>
            <p:cNvSpPr/>
            <p:nvPr/>
          </p:nvSpPr>
          <p:spPr>
            <a:xfrm>
              <a:off x="3718175" y="2963250"/>
              <a:ext cx="10100" cy="10000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85;p64">
              <a:extLst>
                <a:ext uri="{FF2B5EF4-FFF2-40B4-BE49-F238E27FC236}">
                  <a16:creationId xmlns:a16="http://schemas.microsoft.com/office/drawing/2014/main" id="{1C72A90F-90C5-A839-32D8-C97243692638}"/>
                </a:ext>
              </a:extLst>
            </p:cNvPr>
            <p:cNvSpPr/>
            <p:nvPr/>
          </p:nvSpPr>
          <p:spPr>
            <a:xfrm>
              <a:off x="3701000" y="2861350"/>
              <a:ext cx="59850" cy="102000"/>
            </a:xfrm>
            <a:custGeom>
              <a:avLst/>
              <a:gdLst/>
              <a:ahLst/>
              <a:cxnLst/>
              <a:rect l="l" t="t" r="r" b="b"/>
              <a:pathLst>
                <a:path w="2394" h="4080" extrusionOk="0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86;p64">
              <a:extLst>
                <a:ext uri="{FF2B5EF4-FFF2-40B4-BE49-F238E27FC236}">
                  <a16:creationId xmlns:a16="http://schemas.microsoft.com/office/drawing/2014/main" id="{9E49E542-601C-9E56-7BAB-4484E597D37E}"/>
                </a:ext>
              </a:extLst>
            </p:cNvPr>
            <p:cNvSpPr/>
            <p:nvPr/>
          </p:nvSpPr>
          <p:spPr>
            <a:xfrm>
              <a:off x="4162850" y="3176950"/>
              <a:ext cx="825" cy="1400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387;p64">
              <a:extLst>
                <a:ext uri="{FF2B5EF4-FFF2-40B4-BE49-F238E27FC236}">
                  <a16:creationId xmlns:a16="http://schemas.microsoft.com/office/drawing/2014/main" id="{221054B2-1138-A207-B58E-5ABEB20EA7D1}"/>
                </a:ext>
              </a:extLst>
            </p:cNvPr>
            <p:cNvSpPr/>
            <p:nvPr/>
          </p:nvSpPr>
          <p:spPr>
            <a:xfrm>
              <a:off x="3697825" y="3288025"/>
              <a:ext cx="7975" cy="11300"/>
            </a:xfrm>
            <a:custGeom>
              <a:avLst/>
              <a:gdLst/>
              <a:ahLst/>
              <a:cxnLst/>
              <a:rect l="l" t="t" r="r" b="b"/>
              <a:pathLst>
                <a:path w="319" h="452" extrusionOk="0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388;p64">
              <a:extLst>
                <a:ext uri="{FF2B5EF4-FFF2-40B4-BE49-F238E27FC236}">
                  <a16:creationId xmlns:a16="http://schemas.microsoft.com/office/drawing/2014/main" id="{F5CC90C0-F4DA-4FA9-1300-4BD80DA938B6}"/>
                </a:ext>
              </a:extLst>
            </p:cNvPr>
            <p:cNvSpPr/>
            <p:nvPr/>
          </p:nvSpPr>
          <p:spPr>
            <a:xfrm>
              <a:off x="3909450" y="3369675"/>
              <a:ext cx="62600" cy="80850"/>
            </a:xfrm>
            <a:custGeom>
              <a:avLst/>
              <a:gdLst/>
              <a:ahLst/>
              <a:cxnLst/>
              <a:rect l="l" t="t" r="r" b="b"/>
              <a:pathLst>
                <a:path w="2504" h="3234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389;p64">
              <a:extLst>
                <a:ext uri="{FF2B5EF4-FFF2-40B4-BE49-F238E27FC236}">
                  <a16:creationId xmlns:a16="http://schemas.microsoft.com/office/drawing/2014/main" id="{9B48364F-9159-B283-7D64-487D48333183}"/>
                </a:ext>
              </a:extLst>
            </p:cNvPr>
            <p:cNvSpPr/>
            <p:nvPr/>
          </p:nvSpPr>
          <p:spPr>
            <a:xfrm>
              <a:off x="3285550" y="3006625"/>
              <a:ext cx="1042475" cy="1050600"/>
            </a:xfrm>
            <a:custGeom>
              <a:avLst/>
              <a:gdLst/>
              <a:ahLst/>
              <a:cxnLst/>
              <a:rect l="l" t="t" r="r" b="b"/>
              <a:pathLst>
                <a:path w="41699" h="42024" extrusionOk="0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390;p64">
              <a:extLst>
                <a:ext uri="{FF2B5EF4-FFF2-40B4-BE49-F238E27FC236}">
                  <a16:creationId xmlns:a16="http://schemas.microsoft.com/office/drawing/2014/main" id="{C16F3D42-2CEF-706F-D77A-A0DECAE423E7}"/>
                </a:ext>
              </a:extLst>
            </p:cNvPr>
            <p:cNvSpPr/>
            <p:nvPr/>
          </p:nvSpPr>
          <p:spPr>
            <a:xfrm>
              <a:off x="4020600" y="4528725"/>
              <a:ext cx="89650" cy="23625"/>
            </a:xfrm>
            <a:custGeom>
              <a:avLst/>
              <a:gdLst/>
              <a:ahLst/>
              <a:cxnLst/>
              <a:rect l="l" t="t" r="r" b="b"/>
              <a:pathLst>
                <a:path w="3586" h="945" extrusionOk="0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391;p64">
              <a:extLst>
                <a:ext uri="{FF2B5EF4-FFF2-40B4-BE49-F238E27FC236}">
                  <a16:creationId xmlns:a16="http://schemas.microsoft.com/office/drawing/2014/main" id="{08905952-4227-C0EE-E5CE-A2E850AFD46B}"/>
                </a:ext>
              </a:extLst>
            </p:cNvPr>
            <p:cNvSpPr/>
            <p:nvPr/>
          </p:nvSpPr>
          <p:spPr>
            <a:xfrm>
              <a:off x="3817925" y="4050975"/>
              <a:ext cx="202775" cy="477700"/>
            </a:xfrm>
            <a:custGeom>
              <a:avLst/>
              <a:gdLst/>
              <a:ahLst/>
              <a:cxnLst/>
              <a:rect l="l" t="t" r="r" b="b"/>
              <a:pathLst>
                <a:path w="8111" h="19108" extrusionOk="0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392;p64">
              <a:extLst>
                <a:ext uri="{FF2B5EF4-FFF2-40B4-BE49-F238E27FC236}">
                  <a16:creationId xmlns:a16="http://schemas.microsoft.com/office/drawing/2014/main" id="{FF9FB987-E857-126D-2286-664E576EDD58}"/>
                </a:ext>
              </a:extLst>
            </p:cNvPr>
            <p:cNvSpPr/>
            <p:nvPr/>
          </p:nvSpPr>
          <p:spPr>
            <a:xfrm>
              <a:off x="4110175" y="3244525"/>
              <a:ext cx="798225" cy="1302350"/>
            </a:xfrm>
            <a:custGeom>
              <a:avLst/>
              <a:gdLst/>
              <a:ahLst/>
              <a:cxnLst/>
              <a:rect l="l" t="t" r="r" b="b"/>
              <a:pathLst>
                <a:path w="31929" h="52094" extrusionOk="0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393;p64">
              <a:extLst>
                <a:ext uri="{FF2B5EF4-FFF2-40B4-BE49-F238E27FC236}">
                  <a16:creationId xmlns:a16="http://schemas.microsoft.com/office/drawing/2014/main" id="{1D997F31-F3D8-C2DE-5DAA-01C218E8E0A3}"/>
                </a:ext>
              </a:extLst>
            </p:cNvPr>
            <p:cNvSpPr/>
            <p:nvPr/>
          </p:nvSpPr>
          <p:spPr>
            <a:xfrm>
              <a:off x="3835550" y="2303200"/>
              <a:ext cx="19500" cy="20300"/>
            </a:xfrm>
            <a:custGeom>
              <a:avLst/>
              <a:gdLst/>
              <a:ahLst/>
              <a:cxnLst/>
              <a:rect l="l" t="t" r="r" b="b"/>
              <a:pathLst>
                <a:path w="780" h="812" extrusionOk="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394;p64">
              <a:extLst>
                <a:ext uri="{FF2B5EF4-FFF2-40B4-BE49-F238E27FC236}">
                  <a16:creationId xmlns:a16="http://schemas.microsoft.com/office/drawing/2014/main" id="{BE1744EB-DFB8-9CB7-F43E-4377AC8F9B21}"/>
                </a:ext>
              </a:extLst>
            </p:cNvPr>
            <p:cNvSpPr/>
            <p:nvPr/>
          </p:nvSpPr>
          <p:spPr>
            <a:xfrm>
              <a:off x="3855025" y="2280550"/>
              <a:ext cx="21675" cy="22675"/>
            </a:xfrm>
            <a:custGeom>
              <a:avLst/>
              <a:gdLst/>
              <a:ahLst/>
              <a:cxnLst/>
              <a:rect l="l" t="t" r="r" b="b"/>
              <a:pathLst>
                <a:path w="867" h="907" extrusionOk="0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395;p64">
              <a:extLst>
                <a:ext uri="{FF2B5EF4-FFF2-40B4-BE49-F238E27FC236}">
                  <a16:creationId xmlns:a16="http://schemas.microsoft.com/office/drawing/2014/main" id="{1B26F8ED-9DE7-8DA9-58AB-EA5AC5C6E14C}"/>
                </a:ext>
              </a:extLst>
            </p:cNvPr>
            <p:cNvSpPr/>
            <p:nvPr/>
          </p:nvSpPr>
          <p:spPr>
            <a:xfrm>
              <a:off x="3876675" y="2249375"/>
              <a:ext cx="28750" cy="31200"/>
            </a:xfrm>
            <a:custGeom>
              <a:avLst/>
              <a:gdLst/>
              <a:ahLst/>
              <a:cxnLst/>
              <a:rect l="l" t="t" r="r" b="b"/>
              <a:pathLst>
                <a:path w="1150" h="1248" extrusionOk="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396;p64">
              <a:extLst>
                <a:ext uri="{FF2B5EF4-FFF2-40B4-BE49-F238E27FC236}">
                  <a16:creationId xmlns:a16="http://schemas.microsoft.com/office/drawing/2014/main" id="{29A7E9EE-B833-ACEA-73AC-3EF658BFA913}"/>
                </a:ext>
              </a:extLst>
            </p:cNvPr>
            <p:cNvSpPr/>
            <p:nvPr/>
          </p:nvSpPr>
          <p:spPr>
            <a:xfrm>
              <a:off x="3514925" y="1774450"/>
              <a:ext cx="981275" cy="1252850"/>
            </a:xfrm>
            <a:custGeom>
              <a:avLst/>
              <a:gdLst/>
              <a:ahLst/>
              <a:cxnLst/>
              <a:rect l="l" t="t" r="r" b="b"/>
              <a:pathLst>
                <a:path w="39251" h="50114" extrusionOk="0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397;p64">
              <a:extLst>
                <a:ext uri="{FF2B5EF4-FFF2-40B4-BE49-F238E27FC236}">
                  <a16:creationId xmlns:a16="http://schemas.microsoft.com/office/drawing/2014/main" id="{516A35C1-3637-3660-B671-E0A6C79B2B14}"/>
                </a:ext>
              </a:extLst>
            </p:cNvPr>
            <p:cNvSpPr/>
            <p:nvPr/>
          </p:nvSpPr>
          <p:spPr>
            <a:xfrm>
              <a:off x="4676950" y="2073550"/>
              <a:ext cx="20750" cy="22675"/>
            </a:xfrm>
            <a:custGeom>
              <a:avLst/>
              <a:gdLst/>
              <a:ahLst/>
              <a:cxnLst/>
              <a:rect l="l" t="t" r="r" b="b"/>
              <a:pathLst>
                <a:path w="830" h="907" extrusionOk="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398;p64">
              <a:extLst>
                <a:ext uri="{FF2B5EF4-FFF2-40B4-BE49-F238E27FC236}">
                  <a16:creationId xmlns:a16="http://schemas.microsoft.com/office/drawing/2014/main" id="{8339D424-08E0-28C1-C9EB-79A79E056E17}"/>
                </a:ext>
              </a:extLst>
            </p:cNvPr>
            <p:cNvSpPr/>
            <p:nvPr/>
          </p:nvSpPr>
          <p:spPr>
            <a:xfrm>
              <a:off x="4104175" y="2561150"/>
              <a:ext cx="133900" cy="132250"/>
            </a:xfrm>
            <a:custGeom>
              <a:avLst/>
              <a:gdLst/>
              <a:ahLst/>
              <a:cxnLst/>
              <a:rect l="l" t="t" r="r" b="b"/>
              <a:pathLst>
                <a:path w="5356" h="5290" extrusionOk="0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399;p64">
              <a:extLst>
                <a:ext uri="{FF2B5EF4-FFF2-40B4-BE49-F238E27FC236}">
                  <a16:creationId xmlns:a16="http://schemas.microsoft.com/office/drawing/2014/main" id="{51FC3AAF-75D7-4ECD-38F9-D9F15D8336FC}"/>
                </a:ext>
              </a:extLst>
            </p:cNvPr>
            <p:cNvSpPr/>
            <p:nvPr/>
          </p:nvSpPr>
          <p:spPr>
            <a:xfrm>
              <a:off x="4529425" y="2080700"/>
              <a:ext cx="100725" cy="115050"/>
            </a:xfrm>
            <a:custGeom>
              <a:avLst/>
              <a:gdLst/>
              <a:ahLst/>
              <a:cxnLst/>
              <a:rect l="l" t="t" r="r" b="b"/>
              <a:pathLst>
                <a:path w="4029" h="4602" extrusionOk="0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400;p64">
              <a:extLst>
                <a:ext uri="{FF2B5EF4-FFF2-40B4-BE49-F238E27FC236}">
                  <a16:creationId xmlns:a16="http://schemas.microsoft.com/office/drawing/2014/main" id="{29E966B4-69AB-4D01-748C-B04C2531E125}"/>
                </a:ext>
              </a:extLst>
            </p:cNvPr>
            <p:cNvSpPr/>
            <p:nvPr/>
          </p:nvSpPr>
          <p:spPr>
            <a:xfrm>
              <a:off x="4023550" y="2864950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401;p64">
              <a:extLst>
                <a:ext uri="{FF2B5EF4-FFF2-40B4-BE49-F238E27FC236}">
                  <a16:creationId xmlns:a16="http://schemas.microsoft.com/office/drawing/2014/main" id="{83CF729A-EE57-2D8E-905F-CF071E310D10}"/>
                </a:ext>
              </a:extLst>
            </p:cNvPr>
            <p:cNvSpPr/>
            <p:nvPr/>
          </p:nvSpPr>
          <p:spPr>
            <a:xfrm>
              <a:off x="4146900" y="2619550"/>
              <a:ext cx="291675" cy="383175"/>
            </a:xfrm>
            <a:custGeom>
              <a:avLst/>
              <a:gdLst/>
              <a:ahLst/>
              <a:cxnLst/>
              <a:rect l="l" t="t" r="r" b="b"/>
              <a:pathLst>
                <a:path w="11667" h="15327" extrusionOk="0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402;p64">
              <a:extLst>
                <a:ext uri="{FF2B5EF4-FFF2-40B4-BE49-F238E27FC236}">
                  <a16:creationId xmlns:a16="http://schemas.microsoft.com/office/drawing/2014/main" id="{7076CF90-77D2-4122-6738-D983292BDD3F}"/>
                </a:ext>
              </a:extLst>
            </p:cNvPr>
            <p:cNvSpPr/>
            <p:nvPr/>
          </p:nvSpPr>
          <p:spPr>
            <a:xfrm>
              <a:off x="4438500" y="2570050"/>
              <a:ext cx="41375" cy="49525"/>
            </a:xfrm>
            <a:custGeom>
              <a:avLst/>
              <a:gdLst/>
              <a:ahLst/>
              <a:cxnLst/>
              <a:rect l="l" t="t" r="r" b="b"/>
              <a:pathLst>
                <a:path w="1655" h="1981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403;p64">
              <a:extLst>
                <a:ext uri="{FF2B5EF4-FFF2-40B4-BE49-F238E27FC236}">
                  <a16:creationId xmlns:a16="http://schemas.microsoft.com/office/drawing/2014/main" id="{D9D17A05-68E6-D3D3-7891-F97F2BE619EC}"/>
                </a:ext>
              </a:extLst>
            </p:cNvPr>
            <p:cNvSpPr/>
            <p:nvPr/>
          </p:nvSpPr>
          <p:spPr>
            <a:xfrm>
              <a:off x="4346675" y="2672675"/>
              <a:ext cx="43475" cy="51550"/>
            </a:xfrm>
            <a:custGeom>
              <a:avLst/>
              <a:gdLst/>
              <a:ahLst/>
              <a:cxnLst/>
              <a:rect l="l" t="t" r="r" b="b"/>
              <a:pathLst>
                <a:path w="1739" h="2062" extrusionOk="0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404;p64">
              <a:extLst>
                <a:ext uri="{FF2B5EF4-FFF2-40B4-BE49-F238E27FC236}">
                  <a16:creationId xmlns:a16="http://schemas.microsoft.com/office/drawing/2014/main" id="{EFBE8E4C-CCF7-607E-36DD-A0A01B1BCDDF}"/>
                </a:ext>
              </a:extLst>
            </p:cNvPr>
            <p:cNvSpPr/>
            <p:nvPr/>
          </p:nvSpPr>
          <p:spPr>
            <a:xfrm>
              <a:off x="3715150" y="1348850"/>
              <a:ext cx="1605150" cy="1793100"/>
            </a:xfrm>
            <a:custGeom>
              <a:avLst/>
              <a:gdLst/>
              <a:ahLst/>
              <a:cxnLst/>
              <a:rect l="l" t="t" r="r" b="b"/>
              <a:pathLst>
                <a:path w="64206" h="71724" extrusionOk="0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405;p64">
              <a:extLst>
                <a:ext uri="{FF2B5EF4-FFF2-40B4-BE49-F238E27FC236}">
                  <a16:creationId xmlns:a16="http://schemas.microsoft.com/office/drawing/2014/main" id="{E57F830E-D979-ED1D-A296-A59C8E941570}"/>
                </a:ext>
              </a:extLst>
            </p:cNvPr>
            <p:cNvSpPr/>
            <p:nvPr/>
          </p:nvSpPr>
          <p:spPr>
            <a:xfrm>
              <a:off x="5218275" y="1585725"/>
              <a:ext cx="162200" cy="137000"/>
            </a:xfrm>
            <a:custGeom>
              <a:avLst/>
              <a:gdLst/>
              <a:ahLst/>
              <a:cxnLst/>
              <a:rect l="l" t="t" r="r" b="b"/>
              <a:pathLst>
                <a:path w="6488" h="5480" extrusionOk="0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406;p64">
              <a:extLst>
                <a:ext uri="{FF2B5EF4-FFF2-40B4-BE49-F238E27FC236}">
                  <a16:creationId xmlns:a16="http://schemas.microsoft.com/office/drawing/2014/main" id="{6350C217-6401-51A3-1E7B-3CC12A5E586B}"/>
                </a:ext>
              </a:extLst>
            </p:cNvPr>
            <p:cNvSpPr/>
            <p:nvPr/>
          </p:nvSpPr>
          <p:spPr>
            <a:xfrm>
              <a:off x="4237700" y="3191475"/>
              <a:ext cx="64175" cy="89875"/>
            </a:xfrm>
            <a:custGeom>
              <a:avLst/>
              <a:gdLst/>
              <a:ahLst/>
              <a:cxnLst/>
              <a:rect l="l" t="t" r="r" b="b"/>
              <a:pathLst>
                <a:path w="2567" h="3595" extrusionOk="0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407;p64">
              <a:extLst>
                <a:ext uri="{FF2B5EF4-FFF2-40B4-BE49-F238E27FC236}">
                  <a16:creationId xmlns:a16="http://schemas.microsoft.com/office/drawing/2014/main" id="{7FE77C86-6552-21FB-F294-81AA04C6719B}"/>
                </a:ext>
              </a:extLst>
            </p:cNvPr>
            <p:cNvSpPr/>
            <p:nvPr/>
          </p:nvSpPr>
          <p:spPr>
            <a:xfrm>
              <a:off x="4212000" y="3281400"/>
              <a:ext cx="25725" cy="37050"/>
            </a:xfrm>
            <a:custGeom>
              <a:avLst/>
              <a:gdLst/>
              <a:ahLst/>
              <a:cxnLst/>
              <a:rect l="l" t="t" r="r" b="b"/>
              <a:pathLst>
                <a:path w="1029" h="1482" extrusionOk="0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7408;p64">
              <a:extLst>
                <a:ext uri="{FF2B5EF4-FFF2-40B4-BE49-F238E27FC236}">
                  <a16:creationId xmlns:a16="http://schemas.microsoft.com/office/drawing/2014/main" id="{0E366D7C-322A-CE39-7850-5B5DF751D00D}"/>
                </a:ext>
              </a:extLst>
            </p:cNvPr>
            <p:cNvSpPr/>
            <p:nvPr/>
          </p:nvSpPr>
          <p:spPr>
            <a:xfrm>
              <a:off x="3872150" y="3337350"/>
              <a:ext cx="734525" cy="1216250"/>
            </a:xfrm>
            <a:custGeom>
              <a:avLst/>
              <a:gdLst/>
              <a:ahLst/>
              <a:cxnLst/>
              <a:rect l="l" t="t" r="r" b="b"/>
              <a:pathLst>
                <a:path w="29381" h="48650" extrusionOk="0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7409;p64">
              <a:extLst>
                <a:ext uri="{FF2B5EF4-FFF2-40B4-BE49-F238E27FC236}">
                  <a16:creationId xmlns:a16="http://schemas.microsoft.com/office/drawing/2014/main" id="{94363F5B-0986-4022-8733-A1FBE5578CAB}"/>
                </a:ext>
              </a:extLst>
            </p:cNvPr>
            <p:cNvSpPr/>
            <p:nvPr/>
          </p:nvSpPr>
          <p:spPr>
            <a:xfrm>
              <a:off x="4007750" y="3526075"/>
              <a:ext cx="134350" cy="162425"/>
            </a:xfrm>
            <a:custGeom>
              <a:avLst/>
              <a:gdLst/>
              <a:ahLst/>
              <a:cxnLst/>
              <a:rect l="l" t="t" r="r" b="b"/>
              <a:pathLst>
                <a:path w="5374" h="6497" extrusionOk="0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7410;p64">
              <a:extLst>
                <a:ext uri="{FF2B5EF4-FFF2-40B4-BE49-F238E27FC236}">
                  <a16:creationId xmlns:a16="http://schemas.microsoft.com/office/drawing/2014/main" id="{2A41B0BA-EEED-0972-1AC4-DB078BE184F3}"/>
                </a:ext>
              </a:extLst>
            </p:cNvPr>
            <p:cNvSpPr/>
            <p:nvPr/>
          </p:nvSpPr>
          <p:spPr>
            <a:xfrm>
              <a:off x="4015750" y="3586775"/>
              <a:ext cx="128225" cy="188550"/>
            </a:xfrm>
            <a:custGeom>
              <a:avLst/>
              <a:gdLst/>
              <a:ahLst/>
              <a:cxnLst/>
              <a:rect l="l" t="t" r="r" b="b"/>
              <a:pathLst>
                <a:path w="5129" h="7542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7411;p64">
              <a:extLst>
                <a:ext uri="{FF2B5EF4-FFF2-40B4-BE49-F238E27FC236}">
                  <a16:creationId xmlns:a16="http://schemas.microsoft.com/office/drawing/2014/main" id="{27A64D6B-8BE8-8996-D4B2-5414B606EEC0}"/>
                </a:ext>
              </a:extLst>
            </p:cNvPr>
            <p:cNvSpPr/>
            <p:nvPr/>
          </p:nvSpPr>
          <p:spPr>
            <a:xfrm>
              <a:off x="3786475" y="1293300"/>
              <a:ext cx="2115175" cy="2649500"/>
            </a:xfrm>
            <a:custGeom>
              <a:avLst/>
              <a:gdLst/>
              <a:ahLst/>
              <a:cxnLst/>
              <a:rect l="l" t="t" r="r" b="b"/>
              <a:pathLst>
                <a:path w="84607" h="105980" extrusionOk="0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7412;p64">
              <a:extLst>
                <a:ext uri="{FF2B5EF4-FFF2-40B4-BE49-F238E27FC236}">
                  <a16:creationId xmlns:a16="http://schemas.microsoft.com/office/drawing/2014/main" id="{B9898287-0567-E414-07D4-DC49E6CE666B}"/>
                </a:ext>
              </a:extLst>
            </p:cNvPr>
            <p:cNvSpPr/>
            <p:nvPr/>
          </p:nvSpPr>
          <p:spPr>
            <a:xfrm>
              <a:off x="5490650" y="3675725"/>
              <a:ext cx="84675" cy="91500"/>
            </a:xfrm>
            <a:custGeom>
              <a:avLst/>
              <a:gdLst/>
              <a:ahLst/>
              <a:cxnLst/>
              <a:rect l="l" t="t" r="r" b="b"/>
              <a:pathLst>
                <a:path w="3387" h="3660" extrusionOk="0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7413;p64">
              <a:extLst>
                <a:ext uri="{FF2B5EF4-FFF2-40B4-BE49-F238E27FC236}">
                  <a16:creationId xmlns:a16="http://schemas.microsoft.com/office/drawing/2014/main" id="{D4004205-689F-DAF0-AC62-587BD3C40438}"/>
                </a:ext>
              </a:extLst>
            </p:cNvPr>
            <p:cNvSpPr/>
            <p:nvPr/>
          </p:nvSpPr>
          <p:spPr>
            <a:xfrm>
              <a:off x="5646325" y="3602300"/>
              <a:ext cx="178375" cy="319450"/>
            </a:xfrm>
            <a:custGeom>
              <a:avLst/>
              <a:gdLst/>
              <a:ahLst/>
              <a:cxnLst/>
              <a:rect l="l" t="t" r="r" b="b"/>
              <a:pathLst>
                <a:path w="7135" h="12778" extrusionOk="0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7414;p64">
              <a:extLst>
                <a:ext uri="{FF2B5EF4-FFF2-40B4-BE49-F238E27FC236}">
                  <a16:creationId xmlns:a16="http://schemas.microsoft.com/office/drawing/2014/main" id="{25ACE6AC-23C8-6978-E1E5-6B1AC6047227}"/>
                </a:ext>
              </a:extLst>
            </p:cNvPr>
            <p:cNvSpPr/>
            <p:nvPr/>
          </p:nvSpPr>
          <p:spPr>
            <a:xfrm>
              <a:off x="5824675" y="3921725"/>
              <a:ext cx="90675" cy="31725"/>
            </a:xfrm>
            <a:custGeom>
              <a:avLst/>
              <a:gdLst/>
              <a:ahLst/>
              <a:cxnLst/>
              <a:rect l="l" t="t" r="r" b="b"/>
              <a:pathLst>
                <a:path w="3627" h="1269" extrusionOk="0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7415;p64">
              <a:extLst>
                <a:ext uri="{FF2B5EF4-FFF2-40B4-BE49-F238E27FC236}">
                  <a16:creationId xmlns:a16="http://schemas.microsoft.com/office/drawing/2014/main" id="{D1DFABC6-317A-39EC-E39F-ACB65D53192B}"/>
                </a:ext>
              </a:extLst>
            </p:cNvPr>
            <p:cNvSpPr/>
            <p:nvPr/>
          </p:nvSpPr>
          <p:spPr>
            <a:xfrm>
              <a:off x="5516775" y="3755850"/>
              <a:ext cx="747050" cy="258800"/>
            </a:xfrm>
            <a:custGeom>
              <a:avLst/>
              <a:gdLst/>
              <a:ahLst/>
              <a:cxnLst/>
              <a:rect l="l" t="t" r="r" b="b"/>
              <a:pathLst>
                <a:path w="29882" h="10352" extrusionOk="0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7416;p64">
              <a:extLst>
                <a:ext uri="{FF2B5EF4-FFF2-40B4-BE49-F238E27FC236}">
                  <a16:creationId xmlns:a16="http://schemas.microsoft.com/office/drawing/2014/main" id="{5C541FFE-B86F-FE18-1437-75A611C383E3}"/>
                </a:ext>
              </a:extLst>
            </p:cNvPr>
            <p:cNvSpPr/>
            <p:nvPr/>
          </p:nvSpPr>
          <p:spPr>
            <a:xfrm>
              <a:off x="5788675" y="3606475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7417;p64">
              <a:extLst>
                <a:ext uri="{FF2B5EF4-FFF2-40B4-BE49-F238E27FC236}">
                  <a16:creationId xmlns:a16="http://schemas.microsoft.com/office/drawing/2014/main" id="{43E5AE08-26E7-9C6C-1E1C-324A9F24FC88}"/>
                </a:ext>
              </a:extLst>
            </p:cNvPr>
            <p:cNvSpPr/>
            <p:nvPr/>
          </p:nvSpPr>
          <p:spPr>
            <a:xfrm>
              <a:off x="5590950" y="3167925"/>
              <a:ext cx="491425" cy="517425"/>
            </a:xfrm>
            <a:custGeom>
              <a:avLst/>
              <a:gdLst/>
              <a:ahLst/>
              <a:cxnLst/>
              <a:rect l="l" t="t" r="r" b="b"/>
              <a:pathLst>
                <a:path w="19657" h="20697" extrusionOk="0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7418;p64">
              <a:extLst>
                <a:ext uri="{FF2B5EF4-FFF2-40B4-BE49-F238E27FC236}">
                  <a16:creationId xmlns:a16="http://schemas.microsoft.com/office/drawing/2014/main" id="{0E49F9AE-8E5F-6A28-E7B8-2C6F09717CC6}"/>
                </a:ext>
              </a:extLst>
            </p:cNvPr>
            <p:cNvSpPr/>
            <p:nvPr/>
          </p:nvSpPr>
          <p:spPr>
            <a:xfrm>
              <a:off x="5996400" y="2979625"/>
              <a:ext cx="227725" cy="171275"/>
            </a:xfrm>
            <a:custGeom>
              <a:avLst/>
              <a:gdLst/>
              <a:ahLst/>
              <a:cxnLst/>
              <a:rect l="l" t="t" r="r" b="b"/>
              <a:pathLst>
                <a:path w="9109" h="6851" extrusionOk="0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7419;p64">
              <a:extLst>
                <a:ext uri="{FF2B5EF4-FFF2-40B4-BE49-F238E27FC236}">
                  <a16:creationId xmlns:a16="http://schemas.microsoft.com/office/drawing/2014/main" id="{391BDA33-29A3-DACB-3C35-84DC101013A3}"/>
                </a:ext>
              </a:extLst>
            </p:cNvPr>
            <p:cNvSpPr/>
            <p:nvPr/>
          </p:nvSpPr>
          <p:spPr>
            <a:xfrm>
              <a:off x="6186125" y="2701725"/>
              <a:ext cx="225450" cy="340000"/>
            </a:xfrm>
            <a:custGeom>
              <a:avLst/>
              <a:gdLst/>
              <a:ahLst/>
              <a:cxnLst/>
              <a:rect l="l" t="t" r="r" b="b"/>
              <a:pathLst>
                <a:path w="9018" h="13600" extrusionOk="0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7420;p64">
              <a:extLst>
                <a:ext uri="{FF2B5EF4-FFF2-40B4-BE49-F238E27FC236}">
                  <a16:creationId xmlns:a16="http://schemas.microsoft.com/office/drawing/2014/main" id="{7C2ECA2E-F2DE-24F3-901A-2529B2569013}"/>
                </a:ext>
              </a:extLst>
            </p:cNvPr>
            <p:cNvSpPr/>
            <p:nvPr/>
          </p:nvSpPr>
          <p:spPr>
            <a:xfrm>
              <a:off x="6187425" y="2719500"/>
              <a:ext cx="405000" cy="468050"/>
            </a:xfrm>
            <a:custGeom>
              <a:avLst/>
              <a:gdLst/>
              <a:ahLst/>
              <a:cxnLst/>
              <a:rect l="l" t="t" r="r" b="b"/>
              <a:pathLst>
                <a:path w="16200" h="18722" extrusionOk="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7421;p64">
              <a:extLst>
                <a:ext uri="{FF2B5EF4-FFF2-40B4-BE49-F238E27FC236}">
                  <a16:creationId xmlns:a16="http://schemas.microsoft.com/office/drawing/2014/main" id="{8E53315A-0B73-DCA8-193A-9C6DD45A597E}"/>
                </a:ext>
              </a:extLst>
            </p:cNvPr>
            <p:cNvSpPr/>
            <p:nvPr/>
          </p:nvSpPr>
          <p:spPr>
            <a:xfrm>
              <a:off x="6328025" y="2219625"/>
              <a:ext cx="575775" cy="590850"/>
            </a:xfrm>
            <a:custGeom>
              <a:avLst/>
              <a:gdLst/>
              <a:ahLst/>
              <a:cxnLst/>
              <a:rect l="l" t="t" r="r" b="b"/>
              <a:pathLst>
                <a:path w="23031" h="23634" extrusionOk="0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7422;p64">
              <a:extLst>
                <a:ext uri="{FF2B5EF4-FFF2-40B4-BE49-F238E27FC236}">
                  <a16:creationId xmlns:a16="http://schemas.microsoft.com/office/drawing/2014/main" id="{7CB17C09-091F-9992-B951-06CFA0501504}"/>
                </a:ext>
              </a:extLst>
            </p:cNvPr>
            <p:cNvSpPr/>
            <p:nvPr/>
          </p:nvSpPr>
          <p:spPr>
            <a:xfrm>
              <a:off x="6705250" y="2055250"/>
              <a:ext cx="527450" cy="644225"/>
            </a:xfrm>
            <a:custGeom>
              <a:avLst/>
              <a:gdLst/>
              <a:ahLst/>
              <a:cxnLst/>
              <a:rect l="l" t="t" r="r" b="b"/>
              <a:pathLst>
                <a:path w="21098" h="25769" extrusionOk="0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7423;p64">
              <a:extLst>
                <a:ext uri="{FF2B5EF4-FFF2-40B4-BE49-F238E27FC236}">
                  <a16:creationId xmlns:a16="http://schemas.microsoft.com/office/drawing/2014/main" id="{C6B660E9-2F8B-0556-B430-F85286B21EC5}"/>
                </a:ext>
              </a:extLst>
            </p:cNvPr>
            <p:cNvSpPr/>
            <p:nvPr/>
          </p:nvSpPr>
          <p:spPr>
            <a:xfrm>
              <a:off x="5768900" y="1995950"/>
              <a:ext cx="164800" cy="211150"/>
            </a:xfrm>
            <a:custGeom>
              <a:avLst/>
              <a:gdLst/>
              <a:ahLst/>
              <a:cxnLst/>
              <a:rect l="l" t="t" r="r" b="b"/>
              <a:pathLst>
                <a:path w="6592" h="8446" extrusionOk="0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7424;p64">
              <a:extLst>
                <a:ext uri="{FF2B5EF4-FFF2-40B4-BE49-F238E27FC236}">
                  <a16:creationId xmlns:a16="http://schemas.microsoft.com/office/drawing/2014/main" id="{2A1588F7-3A6F-040F-E6E0-2BE79B10E55F}"/>
                </a:ext>
              </a:extLst>
            </p:cNvPr>
            <p:cNvSpPr/>
            <p:nvPr/>
          </p:nvSpPr>
          <p:spPr>
            <a:xfrm>
              <a:off x="5705950" y="2238400"/>
              <a:ext cx="36900" cy="47575"/>
            </a:xfrm>
            <a:custGeom>
              <a:avLst/>
              <a:gdLst/>
              <a:ahLst/>
              <a:cxnLst/>
              <a:rect l="l" t="t" r="r" b="b"/>
              <a:pathLst>
                <a:path w="1476" h="1903" extrusionOk="0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7425;p64">
              <a:extLst>
                <a:ext uri="{FF2B5EF4-FFF2-40B4-BE49-F238E27FC236}">
                  <a16:creationId xmlns:a16="http://schemas.microsoft.com/office/drawing/2014/main" id="{F0347454-B39B-9C4A-E913-25250C91708A}"/>
                </a:ext>
              </a:extLst>
            </p:cNvPr>
            <p:cNvSpPr/>
            <p:nvPr/>
          </p:nvSpPr>
          <p:spPr>
            <a:xfrm>
              <a:off x="5166150" y="3442125"/>
              <a:ext cx="4425" cy="5725"/>
            </a:xfrm>
            <a:custGeom>
              <a:avLst/>
              <a:gdLst/>
              <a:ahLst/>
              <a:cxnLst/>
              <a:rect l="l" t="t" r="r" b="b"/>
              <a:pathLst>
                <a:path w="177" h="229" extrusionOk="0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7426;p64">
              <a:extLst>
                <a:ext uri="{FF2B5EF4-FFF2-40B4-BE49-F238E27FC236}">
                  <a16:creationId xmlns:a16="http://schemas.microsoft.com/office/drawing/2014/main" id="{05E2A7B6-1D15-613E-6DAA-E457915F9857}"/>
                </a:ext>
              </a:extLst>
            </p:cNvPr>
            <p:cNvSpPr/>
            <p:nvPr/>
          </p:nvSpPr>
          <p:spPr>
            <a:xfrm>
              <a:off x="5451900" y="3109550"/>
              <a:ext cx="52075" cy="70600"/>
            </a:xfrm>
            <a:custGeom>
              <a:avLst/>
              <a:gdLst/>
              <a:ahLst/>
              <a:cxnLst/>
              <a:rect l="l" t="t" r="r" b="b"/>
              <a:pathLst>
                <a:path w="2083" h="2824" extrusionOk="0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7427;p64">
              <a:extLst>
                <a:ext uri="{FF2B5EF4-FFF2-40B4-BE49-F238E27FC236}">
                  <a16:creationId xmlns:a16="http://schemas.microsoft.com/office/drawing/2014/main" id="{28730FF2-EDC0-DB83-D7D0-7DCA6ECDA191}"/>
                </a:ext>
              </a:extLst>
            </p:cNvPr>
            <p:cNvSpPr/>
            <p:nvPr/>
          </p:nvSpPr>
          <p:spPr>
            <a:xfrm>
              <a:off x="6131925" y="2028500"/>
              <a:ext cx="71475" cy="94575"/>
            </a:xfrm>
            <a:custGeom>
              <a:avLst/>
              <a:gdLst/>
              <a:ahLst/>
              <a:cxnLst/>
              <a:rect l="l" t="t" r="r" b="b"/>
              <a:pathLst>
                <a:path w="2859" h="3783" extrusionOk="0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7428;p64">
              <a:extLst>
                <a:ext uri="{FF2B5EF4-FFF2-40B4-BE49-F238E27FC236}">
                  <a16:creationId xmlns:a16="http://schemas.microsoft.com/office/drawing/2014/main" id="{50FB62F8-9E08-F01A-7767-C203C911034B}"/>
                </a:ext>
              </a:extLst>
            </p:cNvPr>
            <p:cNvSpPr/>
            <p:nvPr/>
          </p:nvSpPr>
          <p:spPr>
            <a:xfrm>
              <a:off x="6257025" y="2090000"/>
              <a:ext cx="175750" cy="248300"/>
            </a:xfrm>
            <a:custGeom>
              <a:avLst/>
              <a:gdLst/>
              <a:ahLst/>
              <a:cxnLst/>
              <a:rect l="l" t="t" r="r" b="b"/>
              <a:pathLst>
                <a:path w="7030" h="9932" extrusionOk="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7429;p64">
              <a:extLst>
                <a:ext uri="{FF2B5EF4-FFF2-40B4-BE49-F238E27FC236}">
                  <a16:creationId xmlns:a16="http://schemas.microsoft.com/office/drawing/2014/main" id="{1D6B9446-9F9F-9027-3D94-2F662221F251}"/>
                </a:ext>
              </a:extLst>
            </p:cNvPr>
            <p:cNvSpPr/>
            <p:nvPr/>
          </p:nvSpPr>
          <p:spPr>
            <a:xfrm>
              <a:off x="6294325" y="2124500"/>
              <a:ext cx="299850" cy="401100"/>
            </a:xfrm>
            <a:custGeom>
              <a:avLst/>
              <a:gdLst/>
              <a:ahLst/>
              <a:cxnLst/>
              <a:rect l="l" t="t" r="r" b="b"/>
              <a:pathLst>
                <a:path w="11994" h="16044" extrusionOk="0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7430;p64">
              <a:extLst>
                <a:ext uri="{FF2B5EF4-FFF2-40B4-BE49-F238E27FC236}">
                  <a16:creationId xmlns:a16="http://schemas.microsoft.com/office/drawing/2014/main" id="{0F1623B2-D5F2-180E-08F2-DE8A6D5222D8}"/>
                </a:ext>
              </a:extLst>
            </p:cNvPr>
            <p:cNvSpPr/>
            <p:nvPr/>
          </p:nvSpPr>
          <p:spPr>
            <a:xfrm>
              <a:off x="6594150" y="2032400"/>
              <a:ext cx="76950" cy="92050"/>
            </a:xfrm>
            <a:custGeom>
              <a:avLst/>
              <a:gdLst/>
              <a:ahLst/>
              <a:cxnLst/>
              <a:rect l="l" t="t" r="r" b="b"/>
              <a:pathLst>
                <a:path w="3078" h="3682" extrusionOk="0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7431;p64">
              <a:extLst>
                <a:ext uri="{FF2B5EF4-FFF2-40B4-BE49-F238E27FC236}">
                  <a16:creationId xmlns:a16="http://schemas.microsoft.com/office/drawing/2014/main" id="{B5F70418-B82D-0E6D-4091-3258E7081394}"/>
                </a:ext>
              </a:extLst>
            </p:cNvPr>
            <p:cNvSpPr/>
            <p:nvPr/>
          </p:nvSpPr>
          <p:spPr>
            <a:xfrm>
              <a:off x="6161675" y="2525575"/>
              <a:ext cx="132675" cy="194325"/>
            </a:xfrm>
            <a:custGeom>
              <a:avLst/>
              <a:gdLst/>
              <a:ahLst/>
              <a:cxnLst/>
              <a:rect l="l" t="t" r="r" b="b"/>
              <a:pathLst>
                <a:path w="5307" h="7773" extrusionOk="0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7432;p64">
              <a:extLst>
                <a:ext uri="{FF2B5EF4-FFF2-40B4-BE49-F238E27FC236}">
                  <a16:creationId xmlns:a16="http://schemas.microsoft.com/office/drawing/2014/main" id="{54B5CABD-2F55-442E-59AC-81C4F4EF7E2C}"/>
                </a:ext>
              </a:extLst>
            </p:cNvPr>
            <p:cNvSpPr/>
            <p:nvPr/>
          </p:nvSpPr>
          <p:spPr>
            <a:xfrm>
              <a:off x="6379550" y="3041325"/>
              <a:ext cx="23100" cy="28100"/>
            </a:xfrm>
            <a:custGeom>
              <a:avLst/>
              <a:gdLst/>
              <a:ahLst/>
              <a:cxnLst/>
              <a:rect l="l" t="t" r="r" b="b"/>
              <a:pathLst>
                <a:path w="924" h="1124" extrusionOk="0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7433;p64">
              <a:extLst>
                <a:ext uri="{FF2B5EF4-FFF2-40B4-BE49-F238E27FC236}">
                  <a16:creationId xmlns:a16="http://schemas.microsoft.com/office/drawing/2014/main" id="{9AD92417-C446-EC87-7480-7E076583E48A}"/>
                </a:ext>
              </a:extLst>
            </p:cNvPr>
            <p:cNvSpPr/>
            <p:nvPr/>
          </p:nvSpPr>
          <p:spPr>
            <a:xfrm>
              <a:off x="6393200" y="3039675"/>
              <a:ext cx="2425" cy="3650"/>
            </a:xfrm>
            <a:custGeom>
              <a:avLst/>
              <a:gdLst/>
              <a:ahLst/>
              <a:cxnLst/>
              <a:rect l="l" t="t" r="r" b="b"/>
              <a:pathLst>
                <a:path w="97" h="146" extrusionOk="0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7434;p64">
              <a:extLst>
                <a:ext uri="{FF2B5EF4-FFF2-40B4-BE49-F238E27FC236}">
                  <a16:creationId xmlns:a16="http://schemas.microsoft.com/office/drawing/2014/main" id="{8683171F-267A-8641-A88A-1FA113A7016A}"/>
                </a:ext>
              </a:extLst>
            </p:cNvPr>
            <p:cNvSpPr/>
            <p:nvPr/>
          </p:nvSpPr>
          <p:spPr>
            <a:xfrm>
              <a:off x="6013550" y="33516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7435;p64">
              <a:extLst>
                <a:ext uri="{FF2B5EF4-FFF2-40B4-BE49-F238E27FC236}">
                  <a16:creationId xmlns:a16="http://schemas.microsoft.com/office/drawing/2014/main" id="{9E80F61A-786E-E955-D891-F3CC7EFE9F3C}"/>
                </a:ext>
              </a:extLst>
            </p:cNvPr>
            <p:cNvSpPr/>
            <p:nvPr/>
          </p:nvSpPr>
          <p:spPr>
            <a:xfrm>
              <a:off x="6661050" y="2225050"/>
              <a:ext cx="3275" cy="4200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7436;p64">
              <a:extLst>
                <a:ext uri="{FF2B5EF4-FFF2-40B4-BE49-F238E27FC236}">
                  <a16:creationId xmlns:a16="http://schemas.microsoft.com/office/drawing/2014/main" id="{7767B81D-522A-FC44-C3BF-83F7C396BD7B}"/>
                </a:ext>
              </a:extLst>
            </p:cNvPr>
            <p:cNvSpPr/>
            <p:nvPr/>
          </p:nvSpPr>
          <p:spPr>
            <a:xfrm>
              <a:off x="4492925" y="1558725"/>
              <a:ext cx="2898050" cy="2460325"/>
            </a:xfrm>
            <a:custGeom>
              <a:avLst/>
              <a:gdLst/>
              <a:ahLst/>
              <a:cxnLst/>
              <a:rect l="l" t="t" r="r" b="b"/>
              <a:pathLst>
                <a:path w="115922" h="98413" extrusionOk="0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7437;p64">
              <a:extLst>
                <a:ext uri="{FF2B5EF4-FFF2-40B4-BE49-F238E27FC236}">
                  <a16:creationId xmlns:a16="http://schemas.microsoft.com/office/drawing/2014/main" id="{1FD8C153-05A5-E21E-D492-C249691216C4}"/>
                </a:ext>
              </a:extLst>
            </p:cNvPr>
            <p:cNvSpPr/>
            <p:nvPr/>
          </p:nvSpPr>
          <p:spPr>
            <a:xfrm>
              <a:off x="3821825" y="993775"/>
              <a:ext cx="392800" cy="417775"/>
            </a:xfrm>
            <a:custGeom>
              <a:avLst/>
              <a:gdLst/>
              <a:ahLst/>
              <a:cxnLst/>
              <a:rect l="l" t="t" r="r" b="b"/>
              <a:pathLst>
                <a:path w="15712" h="16711" extrusionOk="0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7438;p64">
              <a:extLst>
                <a:ext uri="{FF2B5EF4-FFF2-40B4-BE49-F238E27FC236}">
                  <a16:creationId xmlns:a16="http://schemas.microsoft.com/office/drawing/2014/main" id="{C5654DD7-D937-607E-5FCA-74D780B0B89C}"/>
                </a:ext>
              </a:extLst>
            </p:cNvPr>
            <p:cNvSpPr/>
            <p:nvPr/>
          </p:nvSpPr>
          <p:spPr>
            <a:xfrm>
              <a:off x="4492625" y="804475"/>
              <a:ext cx="446125" cy="296800"/>
            </a:xfrm>
            <a:custGeom>
              <a:avLst/>
              <a:gdLst/>
              <a:ahLst/>
              <a:cxnLst/>
              <a:rect l="l" t="t" r="r" b="b"/>
              <a:pathLst>
                <a:path w="17845" h="11872" extrusionOk="0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7439;p64">
              <a:extLst>
                <a:ext uri="{FF2B5EF4-FFF2-40B4-BE49-F238E27FC236}">
                  <a16:creationId xmlns:a16="http://schemas.microsoft.com/office/drawing/2014/main" id="{D877EE57-67C6-D7ED-3D47-AB6A54BBADE9}"/>
                </a:ext>
              </a:extLst>
            </p:cNvPr>
            <p:cNvSpPr/>
            <p:nvPr/>
          </p:nvSpPr>
          <p:spPr>
            <a:xfrm>
              <a:off x="5432550" y="952075"/>
              <a:ext cx="328650" cy="322675"/>
            </a:xfrm>
            <a:custGeom>
              <a:avLst/>
              <a:gdLst/>
              <a:ahLst/>
              <a:cxnLst/>
              <a:rect l="l" t="t" r="r" b="b"/>
              <a:pathLst>
                <a:path w="13146" h="12907" extrusionOk="0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7440;p64">
              <a:extLst>
                <a:ext uri="{FF2B5EF4-FFF2-40B4-BE49-F238E27FC236}">
                  <a16:creationId xmlns:a16="http://schemas.microsoft.com/office/drawing/2014/main" id="{D325925B-BD55-D0CE-AA43-FF479CC25C87}"/>
                </a:ext>
              </a:extLst>
            </p:cNvPr>
            <p:cNvSpPr/>
            <p:nvPr/>
          </p:nvSpPr>
          <p:spPr>
            <a:xfrm>
              <a:off x="6326800" y="1440800"/>
              <a:ext cx="161475" cy="100175"/>
            </a:xfrm>
            <a:custGeom>
              <a:avLst/>
              <a:gdLst/>
              <a:ahLst/>
              <a:cxnLst/>
              <a:rect l="l" t="t" r="r" b="b"/>
              <a:pathLst>
                <a:path w="6459" h="4007" extrusionOk="0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7441;p64">
              <a:extLst>
                <a:ext uri="{FF2B5EF4-FFF2-40B4-BE49-F238E27FC236}">
                  <a16:creationId xmlns:a16="http://schemas.microsoft.com/office/drawing/2014/main" id="{39D79BEA-007D-D9C8-5675-DC5A81A59E3A}"/>
                </a:ext>
              </a:extLst>
            </p:cNvPr>
            <p:cNvSpPr/>
            <p:nvPr/>
          </p:nvSpPr>
          <p:spPr>
            <a:xfrm>
              <a:off x="6512725" y="1459400"/>
              <a:ext cx="130525" cy="109825"/>
            </a:xfrm>
            <a:custGeom>
              <a:avLst/>
              <a:gdLst/>
              <a:ahLst/>
              <a:cxnLst/>
              <a:rect l="l" t="t" r="r" b="b"/>
              <a:pathLst>
                <a:path w="5221" h="4393" extrusionOk="0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7442;p64">
              <a:extLst>
                <a:ext uri="{FF2B5EF4-FFF2-40B4-BE49-F238E27FC236}">
                  <a16:creationId xmlns:a16="http://schemas.microsoft.com/office/drawing/2014/main" id="{BA18B428-5EAA-465A-6F21-7541293A0B26}"/>
                </a:ext>
              </a:extLst>
            </p:cNvPr>
            <p:cNvSpPr/>
            <p:nvPr/>
          </p:nvSpPr>
          <p:spPr>
            <a:xfrm>
              <a:off x="6382025" y="1568650"/>
              <a:ext cx="133400" cy="76300"/>
            </a:xfrm>
            <a:custGeom>
              <a:avLst/>
              <a:gdLst/>
              <a:ahLst/>
              <a:cxnLst/>
              <a:rect l="l" t="t" r="r" b="b"/>
              <a:pathLst>
                <a:path w="5336" h="3052" extrusionOk="0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7443;p64">
              <a:extLst>
                <a:ext uri="{FF2B5EF4-FFF2-40B4-BE49-F238E27FC236}">
                  <a16:creationId xmlns:a16="http://schemas.microsoft.com/office/drawing/2014/main" id="{DFF72947-63A2-BB21-7CD9-A9C27B844DE9}"/>
                </a:ext>
              </a:extLst>
            </p:cNvPr>
            <p:cNvSpPr/>
            <p:nvPr/>
          </p:nvSpPr>
          <p:spPr>
            <a:xfrm>
              <a:off x="7159050" y="1734200"/>
              <a:ext cx="125325" cy="71225"/>
            </a:xfrm>
            <a:custGeom>
              <a:avLst/>
              <a:gdLst/>
              <a:ahLst/>
              <a:cxnLst/>
              <a:rect l="l" t="t" r="r" b="b"/>
              <a:pathLst>
                <a:path w="5013" h="2849" extrusionOk="0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7444;p64">
              <a:extLst>
                <a:ext uri="{FF2B5EF4-FFF2-40B4-BE49-F238E27FC236}">
                  <a16:creationId xmlns:a16="http://schemas.microsoft.com/office/drawing/2014/main" id="{3AA7323B-6C92-CF20-76C7-2260B66E9CDD}"/>
                </a:ext>
              </a:extLst>
            </p:cNvPr>
            <p:cNvSpPr/>
            <p:nvPr/>
          </p:nvSpPr>
          <p:spPr>
            <a:xfrm>
              <a:off x="5991550" y="3413900"/>
              <a:ext cx="83825" cy="164550"/>
            </a:xfrm>
            <a:custGeom>
              <a:avLst/>
              <a:gdLst/>
              <a:ahLst/>
              <a:cxnLst/>
              <a:rect l="l" t="t" r="r" b="b"/>
              <a:pathLst>
                <a:path w="3353" h="6582" extrusionOk="0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7445;p64">
              <a:extLst>
                <a:ext uri="{FF2B5EF4-FFF2-40B4-BE49-F238E27FC236}">
                  <a16:creationId xmlns:a16="http://schemas.microsoft.com/office/drawing/2014/main" id="{74EA2832-8150-AFF9-B961-1752C96DF269}"/>
                </a:ext>
              </a:extLst>
            </p:cNvPr>
            <p:cNvSpPr/>
            <p:nvPr/>
          </p:nvSpPr>
          <p:spPr>
            <a:xfrm>
              <a:off x="5981225" y="3763550"/>
              <a:ext cx="150150" cy="137775"/>
            </a:xfrm>
            <a:custGeom>
              <a:avLst/>
              <a:gdLst/>
              <a:ahLst/>
              <a:cxnLst/>
              <a:rect l="l" t="t" r="r" b="b"/>
              <a:pathLst>
                <a:path w="6006" h="5511" extrusionOk="0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7446;p64">
              <a:extLst>
                <a:ext uri="{FF2B5EF4-FFF2-40B4-BE49-F238E27FC236}">
                  <a16:creationId xmlns:a16="http://schemas.microsoft.com/office/drawing/2014/main" id="{9FE88A99-B3F9-D01F-EF68-217B8AD3E0FD}"/>
                </a:ext>
              </a:extLst>
            </p:cNvPr>
            <p:cNvSpPr/>
            <p:nvPr/>
          </p:nvSpPr>
          <p:spPr>
            <a:xfrm>
              <a:off x="6073900" y="3620300"/>
              <a:ext cx="92475" cy="102900"/>
            </a:xfrm>
            <a:custGeom>
              <a:avLst/>
              <a:gdLst/>
              <a:ahLst/>
              <a:cxnLst/>
              <a:rect l="l" t="t" r="r" b="b"/>
              <a:pathLst>
                <a:path w="3699" h="4116" extrusionOk="0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7447;p64">
              <a:extLst>
                <a:ext uri="{FF2B5EF4-FFF2-40B4-BE49-F238E27FC236}">
                  <a16:creationId xmlns:a16="http://schemas.microsoft.com/office/drawing/2014/main" id="{1C46ADC5-2A4F-1D60-DE5F-6D5B3FA3B8EE}"/>
                </a:ext>
              </a:extLst>
            </p:cNvPr>
            <p:cNvSpPr/>
            <p:nvPr/>
          </p:nvSpPr>
          <p:spPr>
            <a:xfrm>
              <a:off x="5776700" y="3655450"/>
              <a:ext cx="255650" cy="229725"/>
            </a:xfrm>
            <a:custGeom>
              <a:avLst/>
              <a:gdLst/>
              <a:ahLst/>
              <a:cxnLst/>
              <a:rect l="l" t="t" r="r" b="b"/>
              <a:pathLst>
                <a:path w="10226" h="9189" extrusionOk="0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7448;p64">
              <a:extLst>
                <a:ext uri="{FF2B5EF4-FFF2-40B4-BE49-F238E27FC236}">
                  <a16:creationId xmlns:a16="http://schemas.microsoft.com/office/drawing/2014/main" id="{1B556BD3-0D02-40B2-B862-684EB8407213}"/>
                </a:ext>
              </a:extLst>
            </p:cNvPr>
            <p:cNvSpPr/>
            <p:nvPr/>
          </p:nvSpPr>
          <p:spPr>
            <a:xfrm>
              <a:off x="6225900" y="3825325"/>
              <a:ext cx="398875" cy="192375"/>
            </a:xfrm>
            <a:custGeom>
              <a:avLst/>
              <a:gdLst/>
              <a:ahLst/>
              <a:cxnLst/>
              <a:rect l="l" t="t" r="r" b="b"/>
              <a:pathLst>
                <a:path w="15955" h="7695" extrusionOk="0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7449;p64">
              <a:extLst>
                <a:ext uri="{FF2B5EF4-FFF2-40B4-BE49-F238E27FC236}">
                  <a16:creationId xmlns:a16="http://schemas.microsoft.com/office/drawing/2014/main" id="{B0BB3A7F-8B1D-F537-8C75-DCD97F50CAC3}"/>
                </a:ext>
              </a:extLst>
            </p:cNvPr>
            <p:cNvSpPr/>
            <p:nvPr/>
          </p:nvSpPr>
          <p:spPr>
            <a:xfrm>
              <a:off x="6167800" y="4229200"/>
              <a:ext cx="43975" cy="65425"/>
            </a:xfrm>
            <a:custGeom>
              <a:avLst/>
              <a:gdLst/>
              <a:ahLst/>
              <a:cxnLst/>
              <a:rect l="l" t="t" r="r" b="b"/>
              <a:pathLst>
                <a:path w="1759" h="2617" extrusionOk="0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7450;p64">
              <a:extLst>
                <a:ext uri="{FF2B5EF4-FFF2-40B4-BE49-F238E27FC236}">
                  <a16:creationId xmlns:a16="http://schemas.microsoft.com/office/drawing/2014/main" id="{EA7D852B-03C5-A16F-8FB9-E2D197C893D5}"/>
                </a:ext>
              </a:extLst>
            </p:cNvPr>
            <p:cNvSpPr/>
            <p:nvPr/>
          </p:nvSpPr>
          <p:spPr>
            <a:xfrm>
              <a:off x="6091225" y="4333200"/>
              <a:ext cx="12375" cy="16700"/>
            </a:xfrm>
            <a:custGeom>
              <a:avLst/>
              <a:gdLst/>
              <a:ahLst/>
              <a:cxnLst/>
              <a:rect l="l" t="t" r="r" b="b"/>
              <a:pathLst>
                <a:path w="495" h="668" extrusionOk="0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7451;p64">
              <a:extLst>
                <a:ext uri="{FF2B5EF4-FFF2-40B4-BE49-F238E27FC236}">
                  <a16:creationId xmlns:a16="http://schemas.microsoft.com/office/drawing/2014/main" id="{80A6E549-9E6F-2B8D-15DE-B6054DD0916A}"/>
                </a:ext>
              </a:extLst>
            </p:cNvPr>
            <p:cNvSpPr/>
            <p:nvPr/>
          </p:nvSpPr>
          <p:spPr>
            <a:xfrm>
              <a:off x="6144775" y="4219175"/>
              <a:ext cx="40950" cy="59275"/>
            </a:xfrm>
            <a:custGeom>
              <a:avLst/>
              <a:gdLst/>
              <a:ahLst/>
              <a:cxnLst/>
              <a:rect l="l" t="t" r="r" b="b"/>
              <a:pathLst>
                <a:path w="1638" h="2371" extrusionOk="0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7452;p64">
              <a:extLst>
                <a:ext uri="{FF2B5EF4-FFF2-40B4-BE49-F238E27FC236}">
                  <a16:creationId xmlns:a16="http://schemas.microsoft.com/office/drawing/2014/main" id="{59456EFA-E88D-1281-22CC-6FF35EEA7E56}"/>
                </a:ext>
              </a:extLst>
            </p:cNvPr>
            <p:cNvSpPr/>
            <p:nvPr/>
          </p:nvSpPr>
          <p:spPr>
            <a:xfrm>
              <a:off x="5868925" y="3998175"/>
              <a:ext cx="673275" cy="683025"/>
            </a:xfrm>
            <a:custGeom>
              <a:avLst/>
              <a:gdLst/>
              <a:ahLst/>
              <a:cxnLst/>
              <a:rect l="l" t="t" r="r" b="b"/>
              <a:pathLst>
                <a:path w="26931" h="27321" extrusionOk="0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7453;p64">
              <a:extLst>
                <a:ext uri="{FF2B5EF4-FFF2-40B4-BE49-F238E27FC236}">
                  <a16:creationId xmlns:a16="http://schemas.microsoft.com/office/drawing/2014/main" id="{280F6A74-04BA-2A9B-70B4-244244679376}"/>
                </a:ext>
              </a:extLst>
            </p:cNvPr>
            <p:cNvSpPr/>
            <p:nvPr/>
          </p:nvSpPr>
          <p:spPr>
            <a:xfrm>
              <a:off x="6158125" y="4021950"/>
              <a:ext cx="552250" cy="774725"/>
            </a:xfrm>
            <a:custGeom>
              <a:avLst/>
              <a:gdLst/>
              <a:ahLst/>
              <a:cxnLst/>
              <a:rect l="l" t="t" r="r" b="b"/>
              <a:pathLst>
                <a:path w="22090" h="30989" extrusionOk="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7454;p64">
              <a:extLst>
                <a:ext uri="{FF2B5EF4-FFF2-40B4-BE49-F238E27FC236}">
                  <a16:creationId xmlns:a16="http://schemas.microsoft.com/office/drawing/2014/main" id="{390627FC-7B35-3BC7-6DF5-2EFAF11E832F}"/>
                </a:ext>
              </a:extLst>
            </p:cNvPr>
            <p:cNvSpPr/>
            <p:nvPr/>
          </p:nvSpPr>
          <p:spPr>
            <a:xfrm>
              <a:off x="6920800" y="4536575"/>
              <a:ext cx="288650" cy="364500"/>
            </a:xfrm>
            <a:custGeom>
              <a:avLst/>
              <a:gdLst/>
              <a:ahLst/>
              <a:cxnLst/>
              <a:rect l="l" t="t" r="r" b="b"/>
              <a:pathLst>
                <a:path w="11546" h="14580" extrusionOk="0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7455;p64">
              <a:extLst>
                <a:ext uri="{FF2B5EF4-FFF2-40B4-BE49-F238E27FC236}">
                  <a16:creationId xmlns:a16="http://schemas.microsoft.com/office/drawing/2014/main" id="{612A94C3-582D-2860-2226-404D8524EF52}"/>
                </a:ext>
              </a:extLst>
            </p:cNvPr>
            <p:cNvSpPr/>
            <p:nvPr/>
          </p:nvSpPr>
          <p:spPr>
            <a:xfrm>
              <a:off x="4490450" y="4030275"/>
              <a:ext cx="166950" cy="327500"/>
            </a:xfrm>
            <a:custGeom>
              <a:avLst/>
              <a:gdLst/>
              <a:ahLst/>
              <a:cxnLst/>
              <a:rect l="l" t="t" r="r" b="b"/>
              <a:pathLst>
                <a:path w="6678" h="13100" extrusionOk="0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7456;p64">
              <a:extLst>
                <a:ext uri="{FF2B5EF4-FFF2-40B4-BE49-F238E27FC236}">
                  <a16:creationId xmlns:a16="http://schemas.microsoft.com/office/drawing/2014/main" id="{A9D20C3E-537A-1A47-C0DC-C305001C8392}"/>
                </a:ext>
              </a:extLst>
            </p:cNvPr>
            <p:cNvSpPr/>
            <p:nvPr/>
          </p:nvSpPr>
          <p:spPr>
            <a:xfrm>
              <a:off x="2233550" y="2129125"/>
              <a:ext cx="18850" cy="19225"/>
            </a:xfrm>
            <a:custGeom>
              <a:avLst/>
              <a:gdLst/>
              <a:ahLst/>
              <a:cxnLst/>
              <a:rect l="l" t="t" r="r" b="b"/>
              <a:pathLst>
                <a:path w="754" h="7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7457;p64">
              <a:extLst>
                <a:ext uri="{FF2B5EF4-FFF2-40B4-BE49-F238E27FC236}">
                  <a16:creationId xmlns:a16="http://schemas.microsoft.com/office/drawing/2014/main" id="{056EC19A-E68D-6CE9-62D4-06A2A0838706}"/>
                </a:ext>
              </a:extLst>
            </p:cNvPr>
            <p:cNvSpPr/>
            <p:nvPr/>
          </p:nvSpPr>
          <p:spPr>
            <a:xfrm>
              <a:off x="1535825" y="2847850"/>
              <a:ext cx="14525" cy="17925"/>
            </a:xfrm>
            <a:custGeom>
              <a:avLst/>
              <a:gdLst/>
              <a:ahLst/>
              <a:cxnLst/>
              <a:rect l="l" t="t" r="r" b="b"/>
              <a:pathLst>
                <a:path w="581" h="717" extrusionOk="0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7458;p64">
              <a:extLst>
                <a:ext uri="{FF2B5EF4-FFF2-40B4-BE49-F238E27FC236}">
                  <a16:creationId xmlns:a16="http://schemas.microsoft.com/office/drawing/2014/main" id="{0159FD19-EA17-E357-E5C7-73671269CB0A}"/>
                </a:ext>
              </a:extLst>
            </p:cNvPr>
            <p:cNvSpPr/>
            <p:nvPr/>
          </p:nvSpPr>
          <p:spPr>
            <a:xfrm>
              <a:off x="1637725" y="3318000"/>
              <a:ext cx="22850" cy="21675"/>
            </a:xfrm>
            <a:custGeom>
              <a:avLst/>
              <a:gdLst/>
              <a:ahLst/>
              <a:cxnLst/>
              <a:rect l="l" t="t" r="r" b="b"/>
              <a:pathLst>
                <a:path w="914" h="867" extrusionOk="0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7459;p64">
              <a:extLst>
                <a:ext uri="{FF2B5EF4-FFF2-40B4-BE49-F238E27FC236}">
                  <a16:creationId xmlns:a16="http://schemas.microsoft.com/office/drawing/2014/main" id="{7AA518BB-1200-D562-EEA8-3460DEE71015}"/>
                </a:ext>
              </a:extLst>
            </p:cNvPr>
            <p:cNvSpPr/>
            <p:nvPr/>
          </p:nvSpPr>
          <p:spPr>
            <a:xfrm>
              <a:off x="1580550" y="3339650"/>
              <a:ext cx="57200" cy="68650"/>
            </a:xfrm>
            <a:custGeom>
              <a:avLst/>
              <a:gdLst/>
              <a:ahLst/>
              <a:cxnLst/>
              <a:rect l="l" t="t" r="r" b="b"/>
              <a:pathLst>
                <a:path w="2288" h="2746" extrusionOk="0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7460;p64">
              <a:extLst>
                <a:ext uri="{FF2B5EF4-FFF2-40B4-BE49-F238E27FC236}">
                  <a16:creationId xmlns:a16="http://schemas.microsoft.com/office/drawing/2014/main" id="{076E58F2-3607-66CF-E476-89F35669C5AB}"/>
                </a:ext>
              </a:extLst>
            </p:cNvPr>
            <p:cNvSpPr/>
            <p:nvPr/>
          </p:nvSpPr>
          <p:spPr>
            <a:xfrm>
              <a:off x="1583350" y="3416000"/>
              <a:ext cx="9150" cy="13450"/>
            </a:xfrm>
            <a:custGeom>
              <a:avLst/>
              <a:gdLst/>
              <a:ahLst/>
              <a:cxnLst/>
              <a:rect l="l" t="t" r="r" b="b"/>
              <a:pathLst>
                <a:path w="366" h="538" extrusionOk="0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7461;p64">
              <a:extLst>
                <a:ext uri="{FF2B5EF4-FFF2-40B4-BE49-F238E27FC236}">
                  <a16:creationId xmlns:a16="http://schemas.microsoft.com/office/drawing/2014/main" id="{3F0FA468-028C-E71F-2EA3-4872B295EDA5}"/>
                </a:ext>
              </a:extLst>
            </p:cNvPr>
            <p:cNvSpPr/>
            <p:nvPr/>
          </p:nvSpPr>
          <p:spPr>
            <a:xfrm>
              <a:off x="989675" y="1551075"/>
              <a:ext cx="1615425" cy="1865375"/>
            </a:xfrm>
            <a:custGeom>
              <a:avLst/>
              <a:gdLst/>
              <a:ahLst/>
              <a:cxnLst/>
              <a:rect l="l" t="t" r="r" b="b"/>
              <a:pathLst>
                <a:path w="64617" h="74615" extrusionOk="0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7462;p64">
              <a:extLst>
                <a:ext uri="{FF2B5EF4-FFF2-40B4-BE49-F238E27FC236}">
                  <a16:creationId xmlns:a16="http://schemas.microsoft.com/office/drawing/2014/main" id="{7BDD2D38-38C2-4B82-E9A9-DC9C1BD48AF5}"/>
                </a:ext>
              </a:extLst>
            </p:cNvPr>
            <p:cNvSpPr/>
            <p:nvPr/>
          </p:nvSpPr>
          <p:spPr>
            <a:xfrm>
              <a:off x="2436050" y="2480575"/>
              <a:ext cx="6675" cy="6050"/>
            </a:xfrm>
            <a:custGeom>
              <a:avLst/>
              <a:gdLst/>
              <a:ahLst/>
              <a:cxnLst/>
              <a:rect l="l" t="t" r="r" b="b"/>
              <a:pathLst>
                <a:path w="267" h="242" extrusionOk="0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7463;p64">
              <a:extLst>
                <a:ext uri="{FF2B5EF4-FFF2-40B4-BE49-F238E27FC236}">
                  <a16:creationId xmlns:a16="http://schemas.microsoft.com/office/drawing/2014/main" id="{F02B21B7-6D3B-FABB-386E-4D779B81C471}"/>
                </a:ext>
              </a:extLst>
            </p:cNvPr>
            <p:cNvSpPr/>
            <p:nvPr/>
          </p:nvSpPr>
          <p:spPr>
            <a:xfrm>
              <a:off x="3237575" y="748750"/>
              <a:ext cx="6150" cy="6250"/>
            </a:xfrm>
            <a:custGeom>
              <a:avLst/>
              <a:gdLst/>
              <a:ahLst/>
              <a:cxnLst/>
              <a:rect l="l" t="t" r="r" b="b"/>
              <a:pathLst>
                <a:path w="246" h="250" extrusionOk="0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7464;p64">
              <a:extLst>
                <a:ext uri="{FF2B5EF4-FFF2-40B4-BE49-F238E27FC236}">
                  <a16:creationId xmlns:a16="http://schemas.microsoft.com/office/drawing/2014/main" id="{A20D12C0-46B4-6A93-5BE4-99732619EB2C}"/>
                </a:ext>
              </a:extLst>
            </p:cNvPr>
            <p:cNvSpPr/>
            <p:nvPr/>
          </p:nvSpPr>
          <p:spPr>
            <a:xfrm>
              <a:off x="3544900" y="2688975"/>
              <a:ext cx="3150" cy="5800"/>
            </a:xfrm>
            <a:custGeom>
              <a:avLst/>
              <a:gdLst/>
              <a:ahLst/>
              <a:cxnLst/>
              <a:rect l="l" t="t" r="r" b="b"/>
              <a:pathLst>
                <a:path w="126" h="232" extrusionOk="0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7465;p64">
              <a:extLst>
                <a:ext uri="{FF2B5EF4-FFF2-40B4-BE49-F238E27FC236}">
                  <a16:creationId xmlns:a16="http://schemas.microsoft.com/office/drawing/2014/main" id="{656A3329-2435-2D9A-8671-660919E998FC}"/>
                </a:ext>
              </a:extLst>
            </p:cNvPr>
            <p:cNvSpPr/>
            <p:nvPr/>
          </p:nvSpPr>
          <p:spPr>
            <a:xfrm>
              <a:off x="3431000" y="2330125"/>
              <a:ext cx="228750" cy="311750"/>
            </a:xfrm>
            <a:custGeom>
              <a:avLst/>
              <a:gdLst/>
              <a:ahLst/>
              <a:cxnLst/>
              <a:rect l="l" t="t" r="r" b="b"/>
              <a:pathLst>
                <a:path w="9150" h="12470" extrusionOk="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Persegi Panjang 591">
            <a:extLst>
              <a:ext uri="{FF2B5EF4-FFF2-40B4-BE49-F238E27FC236}">
                <a16:creationId xmlns:a16="http://schemas.microsoft.com/office/drawing/2014/main" id="{E2D7085C-1BED-8E92-789C-A4B40AA353A7}"/>
              </a:ext>
            </a:extLst>
          </p:cNvPr>
          <p:cNvSpPr/>
          <p:nvPr/>
        </p:nvSpPr>
        <p:spPr>
          <a:xfrm>
            <a:off x="1607344" y="1209712"/>
            <a:ext cx="5735734" cy="2179553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94" name="Konektor Lurus 593">
            <a:extLst>
              <a:ext uri="{FF2B5EF4-FFF2-40B4-BE49-F238E27FC236}">
                <a16:creationId xmlns:a16="http://schemas.microsoft.com/office/drawing/2014/main" id="{C960F54C-6C26-DAA0-B2CC-FFCCCE432E16}"/>
              </a:ext>
            </a:extLst>
          </p:cNvPr>
          <p:cNvCxnSpPr/>
          <p:nvPr/>
        </p:nvCxnSpPr>
        <p:spPr>
          <a:xfrm>
            <a:off x="1898159" y="3015494"/>
            <a:ext cx="5227901" cy="5494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2521;p75">
            <a:extLst>
              <a:ext uri="{FF2B5EF4-FFF2-40B4-BE49-F238E27FC236}">
                <a16:creationId xmlns:a16="http://schemas.microsoft.com/office/drawing/2014/main" id="{31800A96-7906-C795-B316-1EBDC3498BAA}"/>
              </a:ext>
            </a:extLst>
          </p:cNvPr>
          <p:cNvGrpSpPr/>
          <p:nvPr/>
        </p:nvGrpSpPr>
        <p:grpSpPr>
          <a:xfrm>
            <a:off x="6449926" y="539240"/>
            <a:ext cx="332012" cy="355454"/>
            <a:chOff x="7055134" y="2919170"/>
            <a:chExt cx="290321" cy="310820"/>
          </a:xfrm>
        </p:grpSpPr>
        <p:sp>
          <p:nvSpPr>
            <p:cNvPr id="3" name="Google Shape;12522;p75">
              <a:extLst>
                <a:ext uri="{FF2B5EF4-FFF2-40B4-BE49-F238E27FC236}">
                  <a16:creationId xmlns:a16="http://schemas.microsoft.com/office/drawing/2014/main" id="{3570D80E-18E2-E8D2-758D-A959E56BBEBE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2523;p75">
              <a:extLst>
                <a:ext uri="{FF2B5EF4-FFF2-40B4-BE49-F238E27FC236}">
                  <a16:creationId xmlns:a16="http://schemas.microsoft.com/office/drawing/2014/main" id="{A137EC83-5D72-65C1-B8EF-9A2CAD7B5F56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2524;p75">
              <a:extLst>
                <a:ext uri="{FF2B5EF4-FFF2-40B4-BE49-F238E27FC236}">
                  <a16:creationId xmlns:a16="http://schemas.microsoft.com/office/drawing/2014/main" id="{1C163D4E-23CB-EF54-85F5-944B751C4E81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2525;p75">
              <a:extLst>
                <a:ext uri="{FF2B5EF4-FFF2-40B4-BE49-F238E27FC236}">
                  <a16:creationId xmlns:a16="http://schemas.microsoft.com/office/drawing/2014/main" id="{31B47CE4-13AB-FCDE-A6B7-C41ABB368642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2526;p75">
              <a:extLst>
                <a:ext uri="{FF2B5EF4-FFF2-40B4-BE49-F238E27FC236}">
                  <a16:creationId xmlns:a16="http://schemas.microsoft.com/office/drawing/2014/main" id="{66B5A6F0-E606-8870-1A0B-CAAF054187B5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2527;p75">
              <a:extLst>
                <a:ext uri="{FF2B5EF4-FFF2-40B4-BE49-F238E27FC236}">
                  <a16:creationId xmlns:a16="http://schemas.microsoft.com/office/drawing/2014/main" id="{B34BC38E-0E74-6E27-3399-31DF1ED64012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2528;p75">
              <a:extLst>
                <a:ext uri="{FF2B5EF4-FFF2-40B4-BE49-F238E27FC236}">
                  <a16:creationId xmlns:a16="http://schemas.microsoft.com/office/drawing/2014/main" id="{1214BF77-801C-C75C-9142-95D0568E0A31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2529;p75">
              <a:extLst>
                <a:ext uri="{FF2B5EF4-FFF2-40B4-BE49-F238E27FC236}">
                  <a16:creationId xmlns:a16="http://schemas.microsoft.com/office/drawing/2014/main" id="{5539DA1F-EEE2-A453-2E83-867F90FAF801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2530;p75">
              <a:extLst>
                <a:ext uri="{FF2B5EF4-FFF2-40B4-BE49-F238E27FC236}">
                  <a16:creationId xmlns:a16="http://schemas.microsoft.com/office/drawing/2014/main" id="{330E9C8E-43B4-D88D-74E1-BACA7EA34596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2531;p75">
              <a:extLst>
                <a:ext uri="{FF2B5EF4-FFF2-40B4-BE49-F238E27FC236}">
                  <a16:creationId xmlns:a16="http://schemas.microsoft.com/office/drawing/2014/main" id="{580E69DE-5172-0054-DBBB-940D7B087971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2532;p75">
              <a:extLst>
                <a:ext uri="{FF2B5EF4-FFF2-40B4-BE49-F238E27FC236}">
                  <a16:creationId xmlns:a16="http://schemas.microsoft.com/office/drawing/2014/main" id="{4C02C61E-D8AD-0C34-A9A2-ECB12A710049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2533;p75">
              <a:extLst>
                <a:ext uri="{FF2B5EF4-FFF2-40B4-BE49-F238E27FC236}">
                  <a16:creationId xmlns:a16="http://schemas.microsoft.com/office/drawing/2014/main" id="{9F7D133F-7A23-96E0-301C-5AB8F93215DC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2534;p75">
              <a:extLst>
                <a:ext uri="{FF2B5EF4-FFF2-40B4-BE49-F238E27FC236}">
                  <a16:creationId xmlns:a16="http://schemas.microsoft.com/office/drawing/2014/main" id="{067502C3-D485-F2C5-04FD-FD222F207636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2535;p75">
              <a:extLst>
                <a:ext uri="{FF2B5EF4-FFF2-40B4-BE49-F238E27FC236}">
                  <a16:creationId xmlns:a16="http://schemas.microsoft.com/office/drawing/2014/main" id="{D922107C-A8D1-EA65-F2E1-5720040A466C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12521;p75">
            <a:extLst>
              <a:ext uri="{FF2B5EF4-FFF2-40B4-BE49-F238E27FC236}">
                <a16:creationId xmlns:a16="http://schemas.microsoft.com/office/drawing/2014/main" id="{1682757F-62AB-6FCC-9099-B1D326B3179E}"/>
              </a:ext>
            </a:extLst>
          </p:cNvPr>
          <p:cNvGrpSpPr/>
          <p:nvPr/>
        </p:nvGrpSpPr>
        <p:grpSpPr>
          <a:xfrm>
            <a:off x="2407698" y="4165574"/>
            <a:ext cx="332012" cy="355454"/>
            <a:chOff x="7055134" y="2919170"/>
            <a:chExt cx="290321" cy="310820"/>
          </a:xfrm>
        </p:grpSpPr>
        <p:sp>
          <p:nvSpPr>
            <p:cNvPr id="607" name="Google Shape;12522;p75">
              <a:extLst>
                <a:ext uri="{FF2B5EF4-FFF2-40B4-BE49-F238E27FC236}">
                  <a16:creationId xmlns:a16="http://schemas.microsoft.com/office/drawing/2014/main" id="{E08BAF3B-24D7-2198-C6DE-3F32A7853CCB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2523;p75">
              <a:extLst>
                <a:ext uri="{FF2B5EF4-FFF2-40B4-BE49-F238E27FC236}">
                  <a16:creationId xmlns:a16="http://schemas.microsoft.com/office/drawing/2014/main" id="{5BA3D881-C80C-D36A-C1BB-869AA2081317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2524;p75">
              <a:extLst>
                <a:ext uri="{FF2B5EF4-FFF2-40B4-BE49-F238E27FC236}">
                  <a16:creationId xmlns:a16="http://schemas.microsoft.com/office/drawing/2014/main" id="{844A60FC-42D9-4664-E430-56D001211426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2525;p75">
              <a:extLst>
                <a:ext uri="{FF2B5EF4-FFF2-40B4-BE49-F238E27FC236}">
                  <a16:creationId xmlns:a16="http://schemas.microsoft.com/office/drawing/2014/main" id="{E66AD87F-BA36-DD08-41A1-A7825689787E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2526;p75">
              <a:extLst>
                <a:ext uri="{FF2B5EF4-FFF2-40B4-BE49-F238E27FC236}">
                  <a16:creationId xmlns:a16="http://schemas.microsoft.com/office/drawing/2014/main" id="{10AA28D7-291E-0C7F-A4E7-1231E4539151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2527;p75">
              <a:extLst>
                <a:ext uri="{FF2B5EF4-FFF2-40B4-BE49-F238E27FC236}">
                  <a16:creationId xmlns:a16="http://schemas.microsoft.com/office/drawing/2014/main" id="{6F8AD846-F463-0DC9-4A44-F095FB572FF9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2528;p75">
              <a:extLst>
                <a:ext uri="{FF2B5EF4-FFF2-40B4-BE49-F238E27FC236}">
                  <a16:creationId xmlns:a16="http://schemas.microsoft.com/office/drawing/2014/main" id="{7F97000C-17DE-1C79-157E-8A526187B7D7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2529;p75">
              <a:extLst>
                <a:ext uri="{FF2B5EF4-FFF2-40B4-BE49-F238E27FC236}">
                  <a16:creationId xmlns:a16="http://schemas.microsoft.com/office/drawing/2014/main" id="{D6ED0233-0CB4-18C8-06C3-C38CD0FC6692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2530;p75">
              <a:extLst>
                <a:ext uri="{FF2B5EF4-FFF2-40B4-BE49-F238E27FC236}">
                  <a16:creationId xmlns:a16="http://schemas.microsoft.com/office/drawing/2014/main" id="{CA8FC2C9-FA36-A2A8-3A24-5C6072EDA05E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2531;p75">
              <a:extLst>
                <a:ext uri="{FF2B5EF4-FFF2-40B4-BE49-F238E27FC236}">
                  <a16:creationId xmlns:a16="http://schemas.microsoft.com/office/drawing/2014/main" id="{26A105CC-F5BE-1BAC-05DA-A3DA893FB8EA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2532;p75">
              <a:extLst>
                <a:ext uri="{FF2B5EF4-FFF2-40B4-BE49-F238E27FC236}">
                  <a16:creationId xmlns:a16="http://schemas.microsoft.com/office/drawing/2014/main" id="{A314E35D-7344-DDC7-9722-D5BECEAE0FA8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2533;p75">
              <a:extLst>
                <a:ext uri="{FF2B5EF4-FFF2-40B4-BE49-F238E27FC236}">
                  <a16:creationId xmlns:a16="http://schemas.microsoft.com/office/drawing/2014/main" id="{3CF9679C-7B02-2338-210E-24915C48DFCF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2534;p75">
              <a:extLst>
                <a:ext uri="{FF2B5EF4-FFF2-40B4-BE49-F238E27FC236}">
                  <a16:creationId xmlns:a16="http://schemas.microsoft.com/office/drawing/2014/main" id="{BAC183C5-D481-89B9-A379-7F7876744B75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2535;p75">
              <a:extLst>
                <a:ext uri="{FF2B5EF4-FFF2-40B4-BE49-F238E27FC236}">
                  <a16:creationId xmlns:a16="http://schemas.microsoft.com/office/drawing/2014/main" id="{EF3BEBC2-AD72-B664-A13C-1305E2622865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12521;p75">
            <a:extLst>
              <a:ext uri="{FF2B5EF4-FFF2-40B4-BE49-F238E27FC236}">
                <a16:creationId xmlns:a16="http://schemas.microsoft.com/office/drawing/2014/main" id="{35E75BC4-786A-F616-3168-44360FEFFFD7}"/>
              </a:ext>
            </a:extLst>
          </p:cNvPr>
          <p:cNvGrpSpPr/>
          <p:nvPr/>
        </p:nvGrpSpPr>
        <p:grpSpPr>
          <a:xfrm>
            <a:off x="7737837" y="2596082"/>
            <a:ext cx="332012" cy="355454"/>
            <a:chOff x="7055134" y="2919170"/>
            <a:chExt cx="290321" cy="310820"/>
          </a:xfrm>
        </p:grpSpPr>
        <p:sp>
          <p:nvSpPr>
            <p:cNvPr id="622" name="Google Shape;12522;p75">
              <a:extLst>
                <a:ext uri="{FF2B5EF4-FFF2-40B4-BE49-F238E27FC236}">
                  <a16:creationId xmlns:a16="http://schemas.microsoft.com/office/drawing/2014/main" id="{56BAE1E6-EDE7-1BE2-B553-EC09BE19AB65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2523;p75">
              <a:extLst>
                <a:ext uri="{FF2B5EF4-FFF2-40B4-BE49-F238E27FC236}">
                  <a16:creationId xmlns:a16="http://schemas.microsoft.com/office/drawing/2014/main" id="{BC379BC7-332D-2338-6EC1-ABB52F674C56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2524;p75">
              <a:extLst>
                <a:ext uri="{FF2B5EF4-FFF2-40B4-BE49-F238E27FC236}">
                  <a16:creationId xmlns:a16="http://schemas.microsoft.com/office/drawing/2014/main" id="{B8C718E4-0617-4E85-18B3-F9B09DD76A0A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2525;p75">
              <a:extLst>
                <a:ext uri="{FF2B5EF4-FFF2-40B4-BE49-F238E27FC236}">
                  <a16:creationId xmlns:a16="http://schemas.microsoft.com/office/drawing/2014/main" id="{C592A5A5-2D3E-85F4-591B-098FEC71D879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2526;p75">
              <a:extLst>
                <a:ext uri="{FF2B5EF4-FFF2-40B4-BE49-F238E27FC236}">
                  <a16:creationId xmlns:a16="http://schemas.microsoft.com/office/drawing/2014/main" id="{9D1D6ED9-1A28-1766-0BD2-26FCF5687B42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2527;p75">
              <a:extLst>
                <a:ext uri="{FF2B5EF4-FFF2-40B4-BE49-F238E27FC236}">
                  <a16:creationId xmlns:a16="http://schemas.microsoft.com/office/drawing/2014/main" id="{4F551DA3-D004-D837-36D3-44667AB9A27E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2528;p75">
              <a:extLst>
                <a:ext uri="{FF2B5EF4-FFF2-40B4-BE49-F238E27FC236}">
                  <a16:creationId xmlns:a16="http://schemas.microsoft.com/office/drawing/2014/main" id="{CB47B849-0B6E-5A32-9E20-8771E5177631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2529;p75">
              <a:extLst>
                <a:ext uri="{FF2B5EF4-FFF2-40B4-BE49-F238E27FC236}">
                  <a16:creationId xmlns:a16="http://schemas.microsoft.com/office/drawing/2014/main" id="{07AA71A3-50B2-CCF9-00E8-5F4E59D5851B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2530;p75">
              <a:extLst>
                <a:ext uri="{FF2B5EF4-FFF2-40B4-BE49-F238E27FC236}">
                  <a16:creationId xmlns:a16="http://schemas.microsoft.com/office/drawing/2014/main" id="{3470293C-D6D6-7E32-B1FA-637C6A698052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2531;p75">
              <a:extLst>
                <a:ext uri="{FF2B5EF4-FFF2-40B4-BE49-F238E27FC236}">
                  <a16:creationId xmlns:a16="http://schemas.microsoft.com/office/drawing/2014/main" id="{50D16B2C-E3B4-DCDB-3613-BFA0EE76A75D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2532;p75">
              <a:extLst>
                <a:ext uri="{FF2B5EF4-FFF2-40B4-BE49-F238E27FC236}">
                  <a16:creationId xmlns:a16="http://schemas.microsoft.com/office/drawing/2014/main" id="{827E9312-C14A-AAFE-C6D8-0FD21B6EBF98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2533;p75">
              <a:extLst>
                <a:ext uri="{FF2B5EF4-FFF2-40B4-BE49-F238E27FC236}">
                  <a16:creationId xmlns:a16="http://schemas.microsoft.com/office/drawing/2014/main" id="{D4ED07A8-A67E-CED0-E300-CD871B0630DE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2534;p75">
              <a:extLst>
                <a:ext uri="{FF2B5EF4-FFF2-40B4-BE49-F238E27FC236}">
                  <a16:creationId xmlns:a16="http://schemas.microsoft.com/office/drawing/2014/main" id="{2E137EDA-2488-CF09-B630-3ECCF9776FC1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2535;p75">
              <a:extLst>
                <a:ext uri="{FF2B5EF4-FFF2-40B4-BE49-F238E27FC236}">
                  <a16:creationId xmlns:a16="http://schemas.microsoft.com/office/drawing/2014/main" id="{A7AD782A-1D9E-061E-9FC2-7B5CFCEF0433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12521;p75">
            <a:extLst>
              <a:ext uri="{FF2B5EF4-FFF2-40B4-BE49-F238E27FC236}">
                <a16:creationId xmlns:a16="http://schemas.microsoft.com/office/drawing/2014/main" id="{15750D61-8E49-5AF7-BD4E-068DCFB3487C}"/>
              </a:ext>
            </a:extLst>
          </p:cNvPr>
          <p:cNvGrpSpPr/>
          <p:nvPr/>
        </p:nvGrpSpPr>
        <p:grpSpPr>
          <a:xfrm>
            <a:off x="925159" y="2475140"/>
            <a:ext cx="332012" cy="355454"/>
            <a:chOff x="7055134" y="2919170"/>
            <a:chExt cx="290321" cy="310820"/>
          </a:xfrm>
        </p:grpSpPr>
        <p:sp>
          <p:nvSpPr>
            <p:cNvPr id="637" name="Google Shape;12522;p75">
              <a:extLst>
                <a:ext uri="{FF2B5EF4-FFF2-40B4-BE49-F238E27FC236}">
                  <a16:creationId xmlns:a16="http://schemas.microsoft.com/office/drawing/2014/main" id="{6F39EF29-6D7C-5DDF-C885-F182570D0C91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2523;p75">
              <a:extLst>
                <a:ext uri="{FF2B5EF4-FFF2-40B4-BE49-F238E27FC236}">
                  <a16:creationId xmlns:a16="http://schemas.microsoft.com/office/drawing/2014/main" id="{EE77A3C7-2298-9309-0273-7257B9969D1A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2524;p75">
              <a:extLst>
                <a:ext uri="{FF2B5EF4-FFF2-40B4-BE49-F238E27FC236}">
                  <a16:creationId xmlns:a16="http://schemas.microsoft.com/office/drawing/2014/main" id="{E50EE148-7435-DE61-ABED-948D4E318267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2525;p75">
              <a:extLst>
                <a:ext uri="{FF2B5EF4-FFF2-40B4-BE49-F238E27FC236}">
                  <a16:creationId xmlns:a16="http://schemas.microsoft.com/office/drawing/2014/main" id="{988F93DD-0A81-3C41-2F00-CD35943544F1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2526;p75">
              <a:extLst>
                <a:ext uri="{FF2B5EF4-FFF2-40B4-BE49-F238E27FC236}">
                  <a16:creationId xmlns:a16="http://schemas.microsoft.com/office/drawing/2014/main" id="{E6B054F2-13D0-2582-779A-F53FE93E4AEC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2527;p75">
              <a:extLst>
                <a:ext uri="{FF2B5EF4-FFF2-40B4-BE49-F238E27FC236}">
                  <a16:creationId xmlns:a16="http://schemas.microsoft.com/office/drawing/2014/main" id="{18EB262D-A521-545B-D2AE-4430FE902637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2528;p75">
              <a:extLst>
                <a:ext uri="{FF2B5EF4-FFF2-40B4-BE49-F238E27FC236}">
                  <a16:creationId xmlns:a16="http://schemas.microsoft.com/office/drawing/2014/main" id="{AE53A521-E62A-292D-B215-D3ED268E4203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2529;p75">
              <a:extLst>
                <a:ext uri="{FF2B5EF4-FFF2-40B4-BE49-F238E27FC236}">
                  <a16:creationId xmlns:a16="http://schemas.microsoft.com/office/drawing/2014/main" id="{D31E784E-CF97-CC0A-B2ED-C8AAC30540D5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2530;p75">
              <a:extLst>
                <a:ext uri="{FF2B5EF4-FFF2-40B4-BE49-F238E27FC236}">
                  <a16:creationId xmlns:a16="http://schemas.microsoft.com/office/drawing/2014/main" id="{F468A5F7-D71D-8732-2FE4-FA1EE1680598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2531;p75">
              <a:extLst>
                <a:ext uri="{FF2B5EF4-FFF2-40B4-BE49-F238E27FC236}">
                  <a16:creationId xmlns:a16="http://schemas.microsoft.com/office/drawing/2014/main" id="{A4075820-11F0-B3D4-D850-7D1DA12AF7D0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2532;p75">
              <a:extLst>
                <a:ext uri="{FF2B5EF4-FFF2-40B4-BE49-F238E27FC236}">
                  <a16:creationId xmlns:a16="http://schemas.microsoft.com/office/drawing/2014/main" id="{9569EDDC-C8BD-F352-A1F4-662F1067CAE3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2533;p75">
              <a:extLst>
                <a:ext uri="{FF2B5EF4-FFF2-40B4-BE49-F238E27FC236}">
                  <a16:creationId xmlns:a16="http://schemas.microsoft.com/office/drawing/2014/main" id="{7F6FC534-B92D-0187-CE35-FA2D13E1D607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2534;p75">
              <a:extLst>
                <a:ext uri="{FF2B5EF4-FFF2-40B4-BE49-F238E27FC236}">
                  <a16:creationId xmlns:a16="http://schemas.microsoft.com/office/drawing/2014/main" id="{83CBE0A7-6ABE-6376-A62A-D8F0996E5038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2535;p75">
              <a:extLst>
                <a:ext uri="{FF2B5EF4-FFF2-40B4-BE49-F238E27FC236}">
                  <a16:creationId xmlns:a16="http://schemas.microsoft.com/office/drawing/2014/main" id="{176BAD22-D53E-D73D-63CF-EF5DC9710AFE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12521;p75">
            <a:extLst>
              <a:ext uri="{FF2B5EF4-FFF2-40B4-BE49-F238E27FC236}">
                <a16:creationId xmlns:a16="http://schemas.microsoft.com/office/drawing/2014/main" id="{0166340E-8341-3D4E-5D22-55D1B6DAA8AA}"/>
              </a:ext>
            </a:extLst>
          </p:cNvPr>
          <p:cNvGrpSpPr/>
          <p:nvPr/>
        </p:nvGrpSpPr>
        <p:grpSpPr>
          <a:xfrm>
            <a:off x="5082804" y="3478257"/>
            <a:ext cx="332012" cy="355454"/>
            <a:chOff x="7055134" y="2919170"/>
            <a:chExt cx="290321" cy="310820"/>
          </a:xfrm>
        </p:grpSpPr>
        <p:sp>
          <p:nvSpPr>
            <p:cNvPr id="652" name="Google Shape;12522;p75">
              <a:extLst>
                <a:ext uri="{FF2B5EF4-FFF2-40B4-BE49-F238E27FC236}">
                  <a16:creationId xmlns:a16="http://schemas.microsoft.com/office/drawing/2014/main" id="{680FB77D-D0F3-91C7-E7F4-78DD17822E64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2523;p75">
              <a:extLst>
                <a:ext uri="{FF2B5EF4-FFF2-40B4-BE49-F238E27FC236}">
                  <a16:creationId xmlns:a16="http://schemas.microsoft.com/office/drawing/2014/main" id="{505C5103-4D2C-C30E-1582-8EACB4F9D3A9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2524;p75">
              <a:extLst>
                <a:ext uri="{FF2B5EF4-FFF2-40B4-BE49-F238E27FC236}">
                  <a16:creationId xmlns:a16="http://schemas.microsoft.com/office/drawing/2014/main" id="{3208D8F5-CD09-B67F-A449-C4E10D4D3AB5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2525;p75">
              <a:extLst>
                <a:ext uri="{FF2B5EF4-FFF2-40B4-BE49-F238E27FC236}">
                  <a16:creationId xmlns:a16="http://schemas.microsoft.com/office/drawing/2014/main" id="{71A2C479-1F8D-99E1-1EBE-CADDE5C12345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2526;p75">
              <a:extLst>
                <a:ext uri="{FF2B5EF4-FFF2-40B4-BE49-F238E27FC236}">
                  <a16:creationId xmlns:a16="http://schemas.microsoft.com/office/drawing/2014/main" id="{4D224BBE-5324-2427-6301-D6792C971433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2527;p75">
              <a:extLst>
                <a:ext uri="{FF2B5EF4-FFF2-40B4-BE49-F238E27FC236}">
                  <a16:creationId xmlns:a16="http://schemas.microsoft.com/office/drawing/2014/main" id="{1557B709-1326-62CE-A502-991A44B2C98E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2528;p75">
              <a:extLst>
                <a:ext uri="{FF2B5EF4-FFF2-40B4-BE49-F238E27FC236}">
                  <a16:creationId xmlns:a16="http://schemas.microsoft.com/office/drawing/2014/main" id="{7147178E-D9FC-429C-B9B0-F5ABECFB3943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2529;p75">
              <a:extLst>
                <a:ext uri="{FF2B5EF4-FFF2-40B4-BE49-F238E27FC236}">
                  <a16:creationId xmlns:a16="http://schemas.microsoft.com/office/drawing/2014/main" id="{CDCAD108-DF1F-D2CD-E8F3-3F66FEC5A189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2530;p75">
              <a:extLst>
                <a:ext uri="{FF2B5EF4-FFF2-40B4-BE49-F238E27FC236}">
                  <a16:creationId xmlns:a16="http://schemas.microsoft.com/office/drawing/2014/main" id="{D200AE5C-D68D-3EA2-5388-2757B8088BF3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2531;p75">
              <a:extLst>
                <a:ext uri="{FF2B5EF4-FFF2-40B4-BE49-F238E27FC236}">
                  <a16:creationId xmlns:a16="http://schemas.microsoft.com/office/drawing/2014/main" id="{D1E91DFC-0959-12D5-DE94-3A1866101D78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2532;p75">
              <a:extLst>
                <a:ext uri="{FF2B5EF4-FFF2-40B4-BE49-F238E27FC236}">
                  <a16:creationId xmlns:a16="http://schemas.microsoft.com/office/drawing/2014/main" id="{62FF9463-7C70-6D51-D42E-7590DDEC5C8E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2533;p75">
              <a:extLst>
                <a:ext uri="{FF2B5EF4-FFF2-40B4-BE49-F238E27FC236}">
                  <a16:creationId xmlns:a16="http://schemas.microsoft.com/office/drawing/2014/main" id="{EAAA4C38-EC3F-C617-73B7-B00AC7BADAD5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2534;p75">
              <a:extLst>
                <a:ext uri="{FF2B5EF4-FFF2-40B4-BE49-F238E27FC236}">
                  <a16:creationId xmlns:a16="http://schemas.microsoft.com/office/drawing/2014/main" id="{CE589197-9354-F3E6-FE55-4DC5843EDA07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2535;p75">
              <a:extLst>
                <a:ext uri="{FF2B5EF4-FFF2-40B4-BE49-F238E27FC236}">
                  <a16:creationId xmlns:a16="http://schemas.microsoft.com/office/drawing/2014/main" id="{129FA284-9E76-DB95-CBA1-24BE764A356A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12521;p75">
            <a:extLst>
              <a:ext uri="{FF2B5EF4-FFF2-40B4-BE49-F238E27FC236}">
                <a16:creationId xmlns:a16="http://schemas.microsoft.com/office/drawing/2014/main" id="{DFA18321-00BD-3514-8B2F-ACAB0CFA4963}"/>
              </a:ext>
            </a:extLst>
          </p:cNvPr>
          <p:cNvGrpSpPr/>
          <p:nvPr/>
        </p:nvGrpSpPr>
        <p:grpSpPr>
          <a:xfrm>
            <a:off x="2249541" y="754341"/>
            <a:ext cx="332012" cy="355454"/>
            <a:chOff x="7055134" y="2919170"/>
            <a:chExt cx="290321" cy="310820"/>
          </a:xfrm>
        </p:grpSpPr>
        <p:sp>
          <p:nvSpPr>
            <p:cNvPr id="667" name="Google Shape;12522;p75">
              <a:extLst>
                <a:ext uri="{FF2B5EF4-FFF2-40B4-BE49-F238E27FC236}">
                  <a16:creationId xmlns:a16="http://schemas.microsoft.com/office/drawing/2014/main" id="{FA40F470-7502-C835-1061-0A826BFED40A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2523;p75">
              <a:extLst>
                <a:ext uri="{FF2B5EF4-FFF2-40B4-BE49-F238E27FC236}">
                  <a16:creationId xmlns:a16="http://schemas.microsoft.com/office/drawing/2014/main" id="{EABB56FF-2948-5D6D-8260-A67CF5E9A9A4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2524;p75">
              <a:extLst>
                <a:ext uri="{FF2B5EF4-FFF2-40B4-BE49-F238E27FC236}">
                  <a16:creationId xmlns:a16="http://schemas.microsoft.com/office/drawing/2014/main" id="{E3EE8735-64C8-C06F-2F0A-1A438478459B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2525;p75">
              <a:extLst>
                <a:ext uri="{FF2B5EF4-FFF2-40B4-BE49-F238E27FC236}">
                  <a16:creationId xmlns:a16="http://schemas.microsoft.com/office/drawing/2014/main" id="{4D448678-20B7-B7C3-6D00-12063210DA7E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2526;p75">
              <a:extLst>
                <a:ext uri="{FF2B5EF4-FFF2-40B4-BE49-F238E27FC236}">
                  <a16:creationId xmlns:a16="http://schemas.microsoft.com/office/drawing/2014/main" id="{EE620E3D-BAE2-833C-610A-AD01BEB3596B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2527;p75">
              <a:extLst>
                <a:ext uri="{FF2B5EF4-FFF2-40B4-BE49-F238E27FC236}">
                  <a16:creationId xmlns:a16="http://schemas.microsoft.com/office/drawing/2014/main" id="{0DA123D0-05DF-C4BB-ABA1-0BF4AAD83896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2528;p75">
              <a:extLst>
                <a:ext uri="{FF2B5EF4-FFF2-40B4-BE49-F238E27FC236}">
                  <a16:creationId xmlns:a16="http://schemas.microsoft.com/office/drawing/2014/main" id="{44A78315-337C-FDDA-A751-E4CC01290CA5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2529;p75">
              <a:extLst>
                <a:ext uri="{FF2B5EF4-FFF2-40B4-BE49-F238E27FC236}">
                  <a16:creationId xmlns:a16="http://schemas.microsoft.com/office/drawing/2014/main" id="{BBC0E8F4-2E02-5958-9BCA-6EEC8E8961B2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2530;p75">
              <a:extLst>
                <a:ext uri="{FF2B5EF4-FFF2-40B4-BE49-F238E27FC236}">
                  <a16:creationId xmlns:a16="http://schemas.microsoft.com/office/drawing/2014/main" id="{AE918E03-39BC-007D-9862-19C532CFF4C2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2531;p75">
              <a:extLst>
                <a:ext uri="{FF2B5EF4-FFF2-40B4-BE49-F238E27FC236}">
                  <a16:creationId xmlns:a16="http://schemas.microsoft.com/office/drawing/2014/main" id="{2F37F663-420E-4F0E-1AA9-20BDD28F7BE7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2532;p75">
              <a:extLst>
                <a:ext uri="{FF2B5EF4-FFF2-40B4-BE49-F238E27FC236}">
                  <a16:creationId xmlns:a16="http://schemas.microsoft.com/office/drawing/2014/main" id="{09E04D9A-7508-5609-1FED-9A2D768AB361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2533;p75">
              <a:extLst>
                <a:ext uri="{FF2B5EF4-FFF2-40B4-BE49-F238E27FC236}">
                  <a16:creationId xmlns:a16="http://schemas.microsoft.com/office/drawing/2014/main" id="{DA96004B-8BA9-7687-B668-AE3CE7D83816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2534;p75">
              <a:extLst>
                <a:ext uri="{FF2B5EF4-FFF2-40B4-BE49-F238E27FC236}">
                  <a16:creationId xmlns:a16="http://schemas.microsoft.com/office/drawing/2014/main" id="{3201270C-6BED-F8E2-D0A4-F2DA732CE7A8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2535;p75">
              <a:extLst>
                <a:ext uri="{FF2B5EF4-FFF2-40B4-BE49-F238E27FC236}">
                  <a16:creationId xmlns:a16="http://schemas.microsoft.com/office/drawing/2014/main" id="{BC7A85A7-5882-12CD-2B9D-9F74EB252EB9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12402;p75">
            <a:extLst>
              <a:ext uri="{FF2B5EF4-FFF2-40B4-BE49-F238E27FC236}">
                <a16:creationId xmlns:a16="http://schemas.microsoft.com/office/drawing/2014/main" id="{5F7896DD-F545-7081-349D-A18F43832106}"/>
              </a:ext>
            </a:extLst>
          </p:cNvPr>
          <p:cNvGrpSpPr/>
          <p:nvPr/>
        </p:nvGrpSpPr>
        <p:grpSpPr>
          <a:xfrm>
            <a:off x="6722569" y="1298141"/>
            <a:ext cx="357387" cy="357387"/>
            <a:chOff x="7957483" y="3350848"/>
            <a:chExt cx="357387" cy="357387"/>
          </a:xfrm>
        </p:grpSpPr>
        <p:sp>
          <p:nvSpPr>
            <p:cNvPr id="682" name="Google Shape;12403;p75">
              <a:extLst>
                <a:ext uri="{FF2B5EF4-FFF2-40B4-BE49-F238E27FC236}">
                  <a16:creationId xmlns:a16="http://schemas.microsoft.com/office/drawing/2014/main" id="{C8DE614F-6229-9678-473B-D82338F6B475}"/>
                </a:ext>
              </a:extLst>
            </p:cNvPr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2404;p75">
              <a:extLst>
                <a:ext uri="{FF2B5EF4-FFF2-40B4-BE49-F238E27FC236}">
                  <a16:creationId xmlns:a16="http://schemas.microsoft.com/office/drawing/2014/main" id="{F8A22C9B-17E5-6C36-E515-5EA6D4B69A05}"/>
                </a:ext>
              </a:extLst>
            </p:cNvPr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2405;p75">
              <a:extLst>
                <a:ext uri="{FF2B5EF4-FFF2-40B4-BE49-F238E27FC236}">
                  <a16:creationId xmlns:a16="http://schemas.microsoft.com/office/drawing/2014/main" id="{BD3BE4CD-0BB6-1BF9-F960-126CC6029BA4}"/>
                </a:ext>
              </a:extLst>
            </p:cNvPr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12612;p75">
            <a:extLst>
              <a:ext uri="{FF2B5EF4-FFF2-40B4-BE49-F238E27FC236}">
                <a16:creationId xmlns:a16="http://schemas.microsoft.com/office/drawing/2014/main" id="{E5632EEC-1959-5FA3-171E-696800AF8162}"/>
              </a:ext>
            </a:extLst>
          </p:cNvPr>
          <p:cNvGrpSpPr/>
          <p:nvPr/>
        </p:nvGrpSpPr>
        <p:grpSpPr>
          <a:xfrm>
            <a:off x="4321753" y="693361"/>
            <a:ext cx="419933" cy="275170"/>
            <a:chOff x="3207778" y="2474632"/>
            <a:chExt cx="419933" cy="275170"/>
          </a:xfrm>
        </p:grpSpPr>
        <p:sp>
          <p:nvSpPr>
            <p:cNvPr id="686" name="Google Shape;12613;p75">
              <a:extLst>
                <a:ext uri="{FF2B5EF4-FFF2-40B4-BE49-F238E27FC236}">
                  <a16:creationId xmlns:a16="http://schemas.microsoft.com/office/drawing/2014/main" id="{415DE9A7-FC10-5162-09EC-F5C9065AA42B}"/>
                </a:ext>
              </a:extLst>
            </p:cNvPr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2614;p75">
              <a:extLst>
                <a:ext uri="{FF2B5EF4-FFF2-40B4-BE49-F238E27FC236}">
                  <a16:creationId xmlns:a16="http://schemas.microsoft.com/office/drawing/2014/main" id="{B81D0826-D928-D2DF-CFE4-8A40D4A90EB3}"/>
                </a:ext>
              </a:extLst>
            </p:cNvPr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2615;p75">
              <a:extLst>
                <a:ext uri="{FF2B5EF4-FFF2-40B4-BE49-F238E27FC236}">
                  <a16:creationId xmlns:a16="http://schemas.microsoft.com/office/drawing/2014/main" id="{A96B26A7-F068-8078-F64A-F417A0164DEB}"/>
                </a:ext>
              </a:extLst>
            </p:cNvPr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2616;p75">
              <a:extLst>
                <a:ext uri="{FF2B5EF4-FFF2-40B4-BE49-F238E27FC236}">
                  <a16:creationId xmlns:a16="http://schemas.microsoft.com/office/drawing/2014/main" id="{B52BF043-7C21-2383-2DBE-F39D851AEA81}"/>
                </a:ext>
              </a:extLst>
            </p:cNvPr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2617;p75">
              <a:extLst>
                <a:ext uri="{FF2B5EF4-FFF2-40B4-BE49-F238E27FC236}">
                  <a16:creationId xmlns:a16="http://schemas.microsoft.com/office/drawing/2014/main" id="{25882C3B-72AD-F090-272F-D1E5F829D728}"/>
                </a:ext>
              </a:extLst>
            </p:cNvPr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2618;p75">
              <a:extLst>
                <a:ext uri="{FF2B5EF4-FFF2-40B4-BE49-F238E27FC236}">
                  <a16:creationId xmlns:a16="http://schemas.microsoft.com/office/drawing/2014/main" id="{64484554-8C24-D356-1FA5-65EADB29E872}"/>
                </a:ext>
              </a:extLst>
            </p:cNvPr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2619;p75">
              <a:extLst>
                <a:ext uri="{FF2B5EF4-FFF2-40B4-BE49-F238E27FC236}">
                  <a16:creationId xmlns:a16="http://schemas.microsoft.com/office/drawing/2014/main" id="{BDAE702D-8F0B-3DF1-B22A-886452B0CA9A}"/>
                </a:ext>
              </a:extLst>
            </p:cNvPr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2620;p75">
              <a:extLst>
                <a:ext uri="{FF2B5EF4-FFF2-40B4-BE49-F238E27FC236}">
                  <a16:creationId xmlns:a16="http://schemas.microsoft.com/office/drawing/2014/main" id="{9901F770-1A5C-539B-16CA-539454DADEAC}"/>
                </a:ext>
              </a:extLst>
            </p:cNvPr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2621;p75">
              <a:extLst>
                <a:ext uri="{FF2B5EF4-FFF2-40B4-BE49-F238E27FC236}">
                  <a16:creationId xmlns:a16="http://schemas.microsoft.com/office/drawing/2014/main" id="{3B269770-93C8-E3A5-D80C-77D799532E18}"/>
                </a:ext>
              </a:extLst>
            </p:cNvPr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2622;p75">
              <a:extLst>
                <a:ext uri="{FF2B5EF4-FFF2-40B4-BE49-F238E27FC236}">
                  <a16:creationId xmlns:a16="http://schemas.microsoft.com/office/drawing/2014/main" id="{A7F7CC0F-0506-0B1F-FB4F-BDC4753EC929}"/>
                </a:ext>
              </a:extLst>
            </p:cNvPr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2623;p75">
              <a:extLst>
                <a:ext uri="{FF2B5EF4-FFF2-40B4-BE49-F238E27FC236}">
                  <a16:creationId xmlns:a16="http://schemas.microsoft.com/office/drawing/2014/main" id="{7EE7EE65-19AC-ED0B-218B-20DDD96CEFF5}"/>
                </a:ext>
              </a:extLst>
            </p:cNvPr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2624;p75">
              <a:extLst>
                <a:ext uri="{FF2B5EF4-FFF2-40B4-BE49-F238E27FC236}">
                  <a16:creationId xmlns:a16="http://schemas.microsoft.com/office/drawing/2014/main" id="{22FEB9A7-6297-E8C3-B909-A4530CD68B15}"/>
                </a:ext>
              </a:extLst>
            </p:cNvPr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2625;p75">
              <a:extLst>
                <a:ext uri="{FF2B5EF4-FFF2-40B4-BE49-F238E27FC236}">
                  <a16:creationId xmlns:a16="http://schemas.microsoft.com/office/drawing/2014/main" id="{D8A50B1A-FA5C-55F9-EEED-2978C6CB6BD7}"/>
                </a:ext>
              </a:extLst>
            </p:cNvPr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2626;p75">
              <a:extLst>
                <a:ext uri="{FF2B5EF4-FFF2-40B4-BE49-F238E27FC236}">
                  <a16:creationId xmlns:a16="http://schemas.microsoft.com/office/drawing/2014/main" id="{403042A9-C123-6463-30C2-EEF9A060E13E}"/>
                </a:ext>
              </a:extLst>
            </p:cNvPr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12612;p75">
            <a:extLst>
              <a:ext uri="{FF2B5EF4-FFF2-40B4-BE49-F238E27FC236}">
                <a16:creationId xmlns:a16="http://schemas.microsoft.com/office/drawing/2014/main" id="{11194477-DC2D-0EE6-6B9C-0ECA26B3502F}"/>
              </a:ext>
            </a:extLst>
          </p:cNvPr>
          <p:cNvGrpSpPr/>
          <p:nvPr/>
        </p:nvGrpSpPr>
        <p:grpSpPr>
          <a:xfrm>
            <a:off x="921436" y="1737224"/>
            <a:ext cx="419933" cy="275170"/>
            <a:chOff x="3207778" y="2474632"/>
            <a:chExt cx="419933" cy="275170"/>
          </a:xfrm>
        </p:grpSpPr>
        <p:sp>
          <p:nvSpPr>
            <p:cNvPr id="701" name="Google Shape;12613;p75">
              <a:extLst>
                <a:ext uri="{FF2B5EF4-FFF2-40B4-BE49-F238E27FC236}">
                  <a16:creationId xmlns:a16="http://schemas.microsoft.com/office/drawing/2014/main" id="{383D3F0A-50EE-67DE-23A5-29B179F3667F}"/>
                </a:ext>
              </a:extLst>
            </p:cNvPr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2614;p75">
              <a:extLst>
                <a:ext uri="{FF2B5EF4-FFF2-40B4-BE49-F238E27FC236}">
                  <a16:creationId xmlns:a16="http://schemas.microsoft.com/office/drawing/2014/main" id="{9E8C0E3C-3CBC-DB2C-51FB-4F01125AE2A4}"/>
                </a:ext>
              </a:extLst>
            </p:cNvPr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2615;p75">
              <a:extLst>
                <a:ext uri="{FF2B5EF4-FFF2-40B4-BE49-F238E27FC236}">
                  <a16:creationId xmlns:a16="http://schemas.microsoft.com/office/drawing/2014/main" id="{42722264-2831-7962-0391-DFC726CADA62}"/>
                </a:ext>
              </a:extLst>
            </p:cNvPr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2616;p75">
              <a:extLst>
                <a:ext uri="{FF2B5EF4-FFF2-40B4-BE49-F238E27FC236}">
                  <a16:creationId xmlns:a16="http://schemas.microsoft.com/office/drawing/2014/main" id="{075F12B4-F936-3C29-6FDD-E20C8E32F168}"/>
                </a:ext>
              </a:extLst>
            </p:cNvPr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2617;p75">
              <a:extLst>
                <a:ext uri="{FF2B5EF4-FFF2-40B4-BE49-F238E27FC236}">
                  <a16:creationId xmlns:a16="http://schemas.microsoft.com/office/drawing/2014/main" id="{F75E621A-3BA1-5605-D076-1FCFDB9DB519}"/>
                </a:ext>
              </a:extLst>
            </p:cNvPr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2618;p75">
              <a:extLst>
                <a:ext uri="{FF2B5EF4-FFF2-40B4-BE49-F238E27FC236}">
                  <a16:creationId xmlns:a16="http://schemas.microsoft.com/office/drawing/2014/main" id="{582C388B-7609-97A9-E872-F61AF1A09FA8}"/>
                </a:ext>
              </a:extLst>
            </p:cNvPr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2619;p75">
              <a:extLst>
                <a:ext uri="{FF2B5EF4-FFF2-40B4-BE49-F238E27FC236}">
                  <a16:creationId xmlns:a16="http://schemas.microsoft.com/office/drawing/2014/main" id="{625130D2-54D3-7FC8-6222-938156F92BB4}"/>
                </a:ext>
              </a:extLst>
            </p:cNvPr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2620;p75">
              <a:extLst>
                <a:ext uri="{FF2B5EF4-FFF2-40B4-BE49-F238E27FC236}">
                  <a16:creationId xmlns:a16="http://schemas.microsoft.com/office/drawing/2014/main" id="{D6FD5E0D-76A6-2258-CC71-74E100CD88F6}"/>
                </a:ext>
              </a:extLst>
            </p:cNvPr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2621;p75">
              <a:extLst>
                <a:ext uri="{FF2B5EF4-FFF2-40B4-BE49-F238E27FC236}">
                  <a16:creationId xmlns:a16="http://schemas.microsoft.com/office/drawing/2014/main" id="{3D3385E7-52A3-019D-4F1F-A843A0E86B7B}"/>
                </a:ext>
              </a:extLst>
            </p:cNvPr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2622;p75">
              <a:extLst>
                <a:ext uri="{FF2B5EF4-FFF2-40B4-BE49-F238E27FC236}">
                  <a16:creationId xmlns:a16="http://schemas.microsoft.com/office/drawing/2014/main" id="{8F7430A8-C7BA-F919-A046-788CE96DBF31}"/>
                </a:ext>
              </a:extLst>
            </p:cNvPr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2623;p75">
              <a:extLst>
                <a:ext uri="{FF2B5EF4-FFF2-40B4-BE49-F238E27FC236}">
                  <a16:creationId xmlns:a16="http://schemas.microsoft.com/office/drawing/2014/main" id="{3EA4153D-7762-59B5-430F-164496686B0C}"/>
                </a:ext>
              </a:extLst>
            </p:cNvPr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2624;p75">
              <a:extLst>
                <a:ext uri="{FF2B5EF4-FFF2-40B4-BE49-F238E27FC236}">
                  <a16:creationId xmlns:a16="http://schemas.microsoft.com/office/drawing/2014/main" id="{49996B53-DAC6-15B1-DD7C-4988DEC82F89}"/>
                </a:ext>
              </a:extLst>
            </p:cNvPr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2625;p75">
              <a:extLst>
                <a:ext uri="{FF2B5EF4-FFF2-40B4-BE49-F238E27FC236}">
                  <a16:creationId xmlns:a16="http://schemas.microsoft.com/office/drawing/2014/main" id="{33CD89DB-0F43-0A5C-21DA-4DCFAC244C6F}"/>
                </a:ext>
              </a:extLst>
            </p:cNvPr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2626;p75">
              <a:extLst>
                <a:ext uri="{FF2B5EF4-FFF2-40B4-BE49-F238E27FC236}">
                  <a16:creationId xmlns:a16="http://schemas.microsoft.com/office/drawing/2014/main" id="{2A1343F4-44DC-9DC2-CB48-5BA50290B827}"/>
                </a:ext>
              </a:extLst>
            </p:cNvPr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12612;p75">
            <a:extLst>
              <a:ext uri="{FF2B5EF4-FFF2-40B4-BE49-F238E27FC236}">
                <a16:creationId xmlns:a16="http://schemas.microsoft.com/office/drawing/2014/main" id="{31E6A7DB-480A-7DFB-ACED-E7DF28F53F2F}"/>
              </a:ext>
            </a:extLst>
          </p:cNvPr>
          <p:cNvGrpSpPr/>
          <p:nvPr/>
        </p:nvGrpSpPr>
        <p:grpSpPr>
          <a:xfrm>
            <a:off x="3895083" y="3993785"/>
            <a:ext cx="419933" cy="275170"/>
            <a:chOff x="3207778" y="2474632"/>
            <a:chExt cx="419933" cy="275170"/>
          </a:xfrm>
        </p:grpSpPr>
        <p:sp>
          <p:nvSpPr>
            <p:cNvPr id="716" name="Google Shape;12613;p75">
              <a:extLst>
                <a:ext uri="{FF2B5EF4-FFF2-40B4-BE49-F238E27FC236}">
                  <a16:creationId xmlns:a16="http://schemas.microsoft.com/office/drawing/2014/main" id="{CDC4F4AF-A9B4-31FB-5EF2-296026EAB63D}"/>
                </a:ext>
              </a:extLst>
            </p:cNvPr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2614;p75">
              <a:extLst>
                <a:ext uri="{FF2B5EF4-FFF2-40B4-BE49-F238E27FC236}">
                  <a16:creationId xmlns:a16="http://schemas.microsoft.com/office/drawing/2014/main" id="{525AD845-5B30-D036-622E-E0ED0363BE8A}"/>
                </a:ext>
              </a:extLst>
            </p:cNvPr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2615;p75">
              <a:extLst>
                <a:ext uri="{FF2B5EF4-FFF2-40B4-BE49-F238E27FC236}">
                  <a16:creationId xmlns:a16="http://schemas.microsoft.com/office/drawing/2014/main" id="{A909AACE-E711-B3F4-8E28-A28A5247E726}"/>
                </a:ext>
              </a:extLst>
            </p:cNvPr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2616;p75">
              <a:extLst>
                <a:ext uri="{FF2B5EF4-FFF2-40B4-BE49-F238E27FC236}">
                  <a16:creationId xmlns:a16="http://schemas.microsoft.com/office/drawing/2014/main" id="{7F17F27A-A595-CBD6-A0D6-D2A741E93C48}"/>
                </a:ext>
              </a:extLst>
            </p:cNvPr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2617;p75">
              <a:extLst>
                <a:ext uri="{FF2B5EF4-FFF2-40B4-BE49-F238E27FC236}">
                  <a16:creationId xmlns:a16="http://schemas.microsoft.com/office/drawing/2014/main" id="{5FB7FAE2-B87E-D67D-6486-C7C2C914CAA6}"/>
                </a:ext>
              </a:extLst>
            </p:cNvPr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2618;p75">
              <a:extLst>
                <a:ext uri="{FF2B5EF4-FFF2-40B4-BE49-F238E27FC236}">
                  <a16:creationId xmlns:a16="http://schemas.microsoft.com/office/drawing/2014/main" id="{22D3C7DB-796F-6265-E9B9-7F61CCB19FBE}"/>
                </a:ext>
              </a:extLst>
            </p:cNvPr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2619;p75">
              <a:extLst>
                <a:ext uri="{FF2B5EF4-FFF2-40B4-BE49-F238E27FC236}">
                  <a16:creationId xmlns:a16="http://schemas.microsoft.com/office/drawing/2014/main" id="{060A20E3-BB14-49B2-DE37-6A603C26C674}"/>
                </a:ext>
              </a:extLst>
            </p:cNvPr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2620;p75">
              <a:extLst>
                <a:ext uri="{FF2B5EF4-FFF2-40B4-BE49-F238E27FC236}">
                  <a16:creationId xmlns:a16="http://schemas.microsoft.com/office/drawing/2014/main" id="{10AB6D2E-2469-CADD-F2CE-2B585CC36D4B}"/>
                </a:ext>
              </a:extLst>
            </p:cNvPr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2621;p75">
              <a:extLst>
                <a:ext uri="{FF2B5EF4-FFF2-40B4-BE49-F238E27FC236}">
                  <a16:creationId xmlns:a16="http://schemas.microsoft.com/office/drawing/2014/main" id="{6E28582D-DE38-DDF3-DCA8-F56F74CD6D83}"/>
                </a:ext>
              </a:extLst>
            </p:cNvPr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2622;p75">
              <a:extLst>
                <a:ext uri="{FF2B5EF4-FFF2-40B4-BE49-F238E27FC236}">
                  <a16:creationId xmlns:a16="http://schemas.microsoft.com/office/drawing/2014/main" id="{E80F1D9F-3473-744C-AD3D-1DEE3B442D2F}"/>
                </a:ext>
              </a:extLst>
            </p:cNvPr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2623;p75">
              <a:extLst>
                <a:ext uri="{FF2B5EF4-FFF2-40B4-BE49-F238E27FC236}">
                  <a16:creationId xmlns:a16="http://schemas.microsoft.com/office/drawing/2014/main" id="{D0063278-F5C6-1FC1-0534-7A458D28A923}"/>
                </a:ext>
              </a:extLst>
            </p:cNvPr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2624;p75">
              <a:extLst>
                <a:ext uri="{FF2B5EF4-FFF2-40B4-BE49-F238E27FC236}">
                  <a16:creationId xmlns:a16="http://schemas.microsoft.com/office/drawing/2014/main" id="{B0D068C2-36E2-143A-9211-1BECFD2CEB23}"/>
                </a:ext>
              </a:extLst>
            </p:cNvPr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2625;p75">
              <a:extLst>
                <a:ext uri="{FF2B5EF4-FFF2-40B4-BE49-F238E27FC236}">
                  <a16:creationId xmlns:a16="http://schemas.microsoft.com/office/drawing/2014/main" id="{2B1BCAF3-5094-27A2-99FB-AD11C59EB8BE}"/>
                </a:ext>
              </a:extLst>
            </p:cNvPr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2626;p75">
              <a:extLst>
                <a:ext uri="{FF2B5EF4-FFF2-40B4-BE49-F238E27FC236}">
                  <a16:creationId xmlns:a16="http://schemas.microsoft.com/office/drawing/2014/main" id="{7CBC3C0B-F205-EBC3-C9B1-931F2CDA358D}"/>
                </a:ext>
              </a:extLst>
            </p:cNvPr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12612;p75">
            <a:extLst>
              <a:ext uri="{FF2B5EF4-FFF2-40B4-BE49-F238E27FC236}">
                <a16:creationId xmlns:a16="http://schemas.microsoft.com/office/drawing/2014/main" id="{E1D3113C-F671-72AD-E0DA-1DBB19AE50E7}"/>
              </a:ext>
            </a:extLst>
          </p:cNvPr>
          <p:cNvGrpSpPr/>
          <p:nvPr/>
        </p:nvGrpSpPr>
        <p:grpSpPr>
          <a:xfrm>
            <a:off x="7802631" y="1479875"/>
            <a:ext cx="419933" cy="275170"/>
            <a:chOff x="3207778" y="2474632"/>
            <a:chExt cx="419933" cy="275170"/>
          </a:xfrm>
        </p:grpSpPr>
        <p:sp>
          <p:nvSpPr>
            <p:cNvPr id="731" name="Google Shape;12613;p75">
              <a:extLst>
                <a:ext uri="{FF2B5EF4-FFF2-40B4-BE49-F238E27FC236}">
                  <a16:creationId xmlns:a16="http://schemas.microsoft.com/office/drawing/2014/main" id="{99F117F3-4884-73C5-6366-C821DBFD2231}"/>
                </a:ext>
              </a:extLst>
            </p:cNvPr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2614;p75">
              <a:extLst>
                <a:ext uri="{FF2B5EF4-FFF2-40B4-BE49-F238E27FC236}">
                  <a16:creationId xmlns:a16="http://schemas.microsoft.com/office/drawing/2014/main" id="{90F89F31-595B-EC10-1473-0B17B7228885}"/>
                </a:ext>
              </a:extLst>
            </p:cNvPr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2615;p75">
              <a:extLst>
                <a:ext uri="{FF2B5EF4-FFF2-40B4-BE49-F238E27FC236}">
                  <a16:creationId xmlns:a16="http://schemas.microsoft.com/office/drawing/2014/main" id="{90A66009-D757-52DF-2580-F4C4612BCCC9}"/>
                </a:ext>
              </a:extLst>
            </p:cNvPr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2616;p75">
              <a:extLst>
                <a:ext uri="{FF2B5EF4-FFF2-40B4-BE49-F238E27FC236}">
                  <a16:creationId xmlns:a16="http://schemas.microsoft.com/office/drawing/2014/main" id="{032EC492-0E12-5A5C-5D8E-400C736CBA85}"/>
                </a:ext>
              </a:extLst>
            </p:cNvPr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2617;p75">
              <a:extLst>
                <a:ext uri="{FF2B5EF4-FFF2-40B4-BE49-F238E27FC236}">
                  <a16:creationId xmlns:a16="http://schemas.microsoft.com/office/drawing/2014/main" id="{CA465990-BF40-368F-B80F-7CDD3FFB0512}"/>
                </a:ext>
              </a:extLst>
            </p:cNvPr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2618;p75">
              <a:extLst>
                <a:ext uri="{FF2B5EF4-FFF2-40B4-BE49-F238E27FC236}">
                  <a16:creationId xmlns:a16="http://schemas.microsoft.com/office/drawing/2014/main" id="{3F9E4165-7012-DB79-2D36-5729149A2ACE}"/>
                </a:ext>
              </a:extLst>
            </p:cNvPr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2619;p75">
              <a:extLst>
                <a:ext uri="{FF2B5EF4-FFF2-40B4-BE49-F238E27FC236}">
                  <a16:creationId xmlns:a16="http://schemas.microsoft.com/office/drawing/2014/main" id="{2E8D22EB-C3F1-5F84-1BA1-0085C5547C5E}"/>
                </a:ext>
              </a:extLst>
            </p:cNvPr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2620;p75">
              <a:extLst>
                <a:ext uri="{FF2B5EF4-FFF2-40B4-BE49-F238E27FC236}">
                  <a16:creationId xmlns:a16="http://schemas.microsoft.com/office/drawing/2014/main" id="{5642A437-EAC4-7D3F-3702-39F21F6B7C90}"/>
                </a:ext>
              </a:extLst>
            </p:cNvPr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2621;p75">
              <a:extLst>
                <a:ext uri="{FF2B5EF4-FFF2-40B4-BE49-F238E27FC236}">
                  <a16:creationId xmlns:a16="http://schemas.microsoft.com/office/drawing/2014/main" id="{191C9CA5-2BED-B66C-4241-B8856F96C435}"/>
                </a:ext>
              </a:extLst>
            </p:cNvPr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2622;p75">
              <a:extLst>
                <a:ext uri="{FF2B5EF4-FFF2-40B4-BE49-F238E27FC236}">
                  <a16:creationId xmlns:a16="http://schemas.microsoft.com/office/drawing/2014/main" id="{4DACCCA4-B3E7-04D0-954F-FCBAB404B47C}"/>
                </a:ext>
              </a:extLst>
            </p:cNvPr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2623;p75">
              <a:extLst>
                <a:ext uri="{FF2B5EF4-FFF2-40B4-BE49-F238E27FC236}">
                  <a16:creationId xmlns:a16="http://schemas.microsoft.com/office/drawing/2014/main" id="{F8C7E2CF-57A1-1A85-2030-3BC94FF812FF}"/>
                </a:ext>
              </a:extLst>
            </p:cNvPr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2624;p75">
              <a:extLst>
                <a:ext uri="{FF2B5EF4-FFF2-40B4-BE49-F238E27FC236}">
                  <a16:creationId xmlns:a16="http://schemas.microsoft.com/office/drawing/2014/main" id="{BB6ECB25-9E1F-D166-4F0D-A2C8B73CCD9B}"/>
                </a:ext>
              </a:extLst>
            </p:cNvPr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2625;p75">
              <a:extLst>
                <a:ext uri="{FF2B5EF4-FFF2-40B4-BE49-F238E27FC236}">
                  <a16:creationId xmlns:a16="http://schemas.microsoft.com/office/drawing/2014/main" id="{F5F9BADB-B67F-0D8A-BB18-08AA7E5A8192}"/>
                </a:ext>
              </a:extLst>
            </p:cNvPr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2626;p75">
              <a:extLst>
                <a:ext uri="{FF2B5EF4-FFF2-40B4-BE49-F238E27FC236}">
                  <a16:creationId xmlns:a16="http://schemas.microsoft.com/office/drawing/2014/main" id="{1F5F17DD-B79B-881A-1928-C18501309406}"/>
                </a:ext>
              </a:extLst>
            </p:cNvPr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" grpId="0"/>
      <p:bldP spid="5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Judul 2">
            <a:extLst>
              <a:ext uri="{FF2B5EF4-FFF2-40B4-BE49-F238E27FC236}">
                <a16:creationId xmlns:a16="http://schemas.microsoft.com/office/drawing/2014/main" id="{47F9A0BE-1C70-8AFB-E0AF-05BB27D8EAE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147250" y="424066"/>
            <a:ext cx="4849500" cy="649775"/>
          </a:xfrm>
        </p:spPr>
        <p:txBody>
          <a:bodyPr/>
          <a:lstStyle/>
          <a:p>
            <a:r>
              <a:rPr lang="id-ID" sz="140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 Contoh Persiapan modal usaha</a:t>
            </a:r>
            <a:br>
              <a:rPr lang="id-ID" sz="800" dirty="0">
                <a:effectLst/>
                <a:latin typeface="Calibri" panose="020F0502020204030204" pitchFamily="34" charset="0"/>
              </a:rPr>
            </a:br>
            <a:endParaRPr lang="id-ID" sz="1100" dirty="0"/>
          </a:p>
        </p:txBody>
      </p:sp>
      <p:sp>
        <p:nvSpPr>
          <p:cNvPr id="541" name="Google Shape;541;p30"/>
          <p:cNvSpPr txBox="1"/>
          <p:nvPr/>
        </p:nvSpPr>
        <p:spPr>
          <a:xfrm>
            <a:off x="1328413" y="4146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" dirty="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For more info:</a:t>
            </a:r>
            <a:br>
              <a:rPr lang="en" sz="800" dirty="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</a:br>
            <a:r>
              <a:rPr lang="en" sz="1000" b="1" dirty="0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1000" b="1" dirty="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| </a:t>
            </a:r>
            <a:r>
              <a:rPr lang="en" sz="1000" b="1" dirty="0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000" b="1" dirty="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 |</a:t>
            </a:r>
            <a:r>
              <a:rPr lang="en" sz="1000" b="1" dirty="0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endParaRPr sz="1500" b="1" dirty="0">
              <a:solidFill>
                <a:schemeClr val="dk1"/>
              </a:solidFill>
              <a:latin typeface="Anek Telugu"/>
              <a:ea typeface="Anek Telugu"/>
              <a:cs typeface="Anek Telugu"/>
              <a:sym typeface="Anek Telugu"/>
            </a:endParaRPr>
          </a:p>
        </p:txBody>
      </p:sp>
      <p:sp>
        <p:nvSpPr>
          <p:cNvPr id="542" name="Google Shape;542;p30"/>
          <p:cNvSpPr txBox="1"/>
          <p:nvPr/>
        </p:nvSpPr>
        <p:spPr>
          <a:xfrm>
            <a:off x="4815588" y="4146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You can visit our sister projects:</a:t>
            </a:r>
            <a:br>
              <a:rPr lang="en" sz="8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</a:b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 |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 |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 |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|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ek Telugu"/>
                <a:ea typeface="Anek Telugu"/>
                <a:cs typeface="Anek Telugu"/>
                <a:sym typeface="Anek Telugu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VIDFY</a:t>
            </a:r>
            <a:endParaRPr sz="600" b="1">
              <a:solidFill>
                <a:schemeClr val="dk1"/>
              </a:solidFill>
              <a:latin typeface="Anek Telugu"/>
              <a:ea typeface="Anek Telugu"/>
              <a:cs typeface="Anek Telugu"/>
              <a:sym typeface="Anek Telugu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6692D6D9-44B8-3EB9-B982-AA64790D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4201" y="764193"/>
            <a:ext cx="2895600" cy="3418446"/>
          </a:xfrm>
          <a:prstGeom prst="rect">
            <a:avLst/>
          </a:prstGeom>
          <a:noFill/>
        </p:spPr>
      </p:pic>
      <p:grpSp>
        <p:nvGrpSpPr>
          <p:cNvPr id="7" name="Google Shape;9256;p69">
            <a:extLst>
              <a:ext uri="{FF2B5EF4-FFF2-40B4-BE49-F238E27FC236}">
                <a16:creationId xmlns:a16="http://schemas.microsoft.com/office/drawing/2014/main" id="{46FB59E5-E654-EFF8-9011-0C514FA61FA8}"/>
              </a:ext>
            </a:extLst>
          </p:cNvPr>
          <p:cNvGrpSpPr/>
          <p:nvPr/>
        </p:nvGrpSpPr>
        <p:grpSpPr>
          <a:xfrm>
            <a:off x="1053317" y="748953"/>
            <a:ext cx="392079" cy="350353"/>
            <a:chOff x="3040603" y="4130360"/>
            <a:chExt cx="392079" cy="350353"/>
          </a:xfrm>
        </p:grpSpPr>
        <p:sp>
          <p:nvSpPr>
            <p:cNvPr id="8" name="Google Shape;9257;p69">
              <a:extLst>
                <a:ext uri="{FF2B5EF4-FFF2-40B4-BE49-F238E27FC236}">
                  <a16:creationId xmlns:a16="http://schemas.microsoft.com/office/drawing/2014/main" id="{D34B3DD4-5349-FD72-C6E8-877CBD473128}"/>
                </a:ext>
              </a:extLst>
            </p:cNvPr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58;p69">
              <a:extLst>
                <a:ext uri="{FF2B5EF4-FFF2-40B4-BE49-F238E27FC236}">
                  <a16:creationId xmlns:a16="http://schemas.microsoft.com/office/drawing/2014/main" id="{DBBA77A8-C2B6-F2D1-4205-4BE5A9E0BABF}"/>
                </a:ext>
              </a:extLst>
            </p:cNvPr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59;p69">
              <a:extLst>
                <a:ext uri="{FF2B5EF4-FFF2-40B4-BE49-F238E27FC236}">
                  <a16:creationId xmlns:a16="http://schemas.microsoft.com/office/drawing/2014/main" id="{D216A3E5-644C-0E4B-8C52-B7165E604B11}"/>
                </a:ext>
              </a:extLst>
            </p:cNvPr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60;p69">
              <a:extLst>
                <a:ext uri="{FF2B5EF4-FFF2-40B4-BE49-F238E27FC236}">
                  <a16:creationId xmlns:a16="http://schemas.microsoft.com/office/drawing/2014/main" id="{50BCDFF6-CB1F-837E-74B5-C494395F9F4A}"/>
                </a:ext>
              </a:extLst>
            </p:cNvPr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61;p69">
              <a:extLst>
                <a:ext uri="{FF2B5EF4-FFF2-40B4-BE49-F238E27FC236}">
                  <a16:creationId xmlns:a16="http://schemas.microsoft.com/office/drawing/2014/main" id="{4668F5BC-DF0F-D1C7-3A27-7271859E3A50}"/>
                </a:ext>
              </a:extLst>
            </p:cNvPr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62;p69">
              <a:extLst>
                <a:ext uri="{FF2B5EF4-FFF2-40B4-BE49-F238E27FC236}">
                  <a16:creationId xmlns:a16="http://schemas.microsoft.com/office/drawing/2014/main" id="{E2BDEB91-04D2-CCCC-2620-09A52567821C}"/>
                </a:ext>
              </a:extLst>
            </p:cNvPr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63;p69">
              <a:extLst>
                <a:ext uri="{FF2B5EF4-FFF2-40B4-BE49-F238E27FC236}">
                  <a16:creationId xmlns:a16="http://schemas.microsoft.com/office/drawing/2014/main" id="{5FC62089-D7F0-3E88-AE9F-6E43922E1BC9}"/>
                </a:ext>
              </a:extLst>
            </p:cNvPr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64;p69">
              <a:extLst>
                <a:ext uri="{FF2B5EF4-FFF2-40B4-BE49-F238E27FC236}">
                  <a16:creationId xmlns:a16="http://schemas.microsoft.com/office/drawing/2014/main" id="{AEA329F2-3521-DAF0-955D-E7B6B5DEF97F}"/>
                </a:ext>
              </a:extLst>
            </p:cNvPr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65;p69">
              <a:extLst>
                <a:ext uri="{FF2B5EF4-FFF2-40B4-BE49-F238E27FC236}">
                  <a16:creationId xmlns:a16="http://schemas.microsoft.com/office/drawing/2014/main" id="{D6BA3CB3-4449-8E32-79BB-6F2B4B8F65B4}"/>
                </a:ext>
              </a:extLst>
            </p:cNvPr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66;p69">
              <a:extLst>
                <a:ext uri="{FF2B5EF4-FFF2-40B4-BE49-F238E27FC236}">
                  <a16:creationId xmlns:a16="http://schemas.microsoft.com/office/drawing/2014/main" id="{9A41E308-EC81-B663-8C7B-564CA6FF58CD}"/>
                </a:ext>
              </a:extLst>
            </p:cNvPr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9256;p69">
            <a:extLst>
              <a:ext uri="{FF2B5EF4-FFF2-40B4-BE49-F238E27FC236}">
                <a16:creationId xmlns:a16="http://schemas.microsoft.com/office/drawing/2014/main" id="{1C080FF3-7EC6-FE4F-6C96-23A038D61F47}"/>
              </a:ext>
            </a:extLst>
          </p:cNvPr>
          <p:cNvGrpSpPr/>
          <p:nvPr/>
        </p:nvGrpSpPr>
        <p:grpSpPr>
          <a:xfrm>
            <a:off x="2164321" y="1099306"/>
            <a:ext cx="392079" cy="350353"/>
            <a:chOff x="3040603" y="4130360"/>
            <a:chExt cx="392079" cy="350353"/>
          </a:xfrm>
        </p:grpSpPr>
        <p:sp>
          <p:nvSpPr>
            <p:cNvPr id="19" name="Google Shape;9257;p69">
              <a:extLst>
                <a:ext uri="{FF2B5EF4-FFF2-40B4-BE49-F238E27FC236}">
                  <a16:creationId xmlns:a16="http://schemas.microsoft.com/office/drawing/2014/main" id="{56755BB9-8735-73F9-1A40-FF31A6DE8D67}"/>
                </a:ext>
              </a:extLst>
            </p:cNvPr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58;p69">
              <a:extLst>
                <a:ext uri="{FF2B5EF4-FFF2-40B4-BE49-F238E27FC236}">
                  <a16:creationId xmlns:a16="http://schemas.microsoft.com/office/drawing/2014/main" id="{84DE4F9F-FCDE-1292-C743-F437AC32C981}"/>
                </a:ext>
              </a:extLst>
            </p:cNvPr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59;p69">
              <a:extLst>
                <a:ext uri="{FF2B5EF4-FFF2-40B4-BE49-F238E27FC236}">
                  <a16:creationId xmlns:a16="http://schemas.microsoft.com/office/drawing/2014/main" id="{1751368B-DBE7-F40B-B777-81E0BD2CC432}"/>
                </a:ext>
              </a:extLst>
            </p:cNvPr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60;p69">
              <a:extLst>
                <a:ext uri="{FF2B5EF4-FFF2-40B4-BE49-F238E27FC236}">
                  <a16:creationId xmlns:a16="http://schemas.microsoft.com/office/drawing/2014/main" id="{A994E193-9017-33D6-3ED2-02A0400C86F5}"/>
                </a:ext>
              </a:extLst>
            </p:cNvPr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261;p69">
              <a:extLst>
                <a:ext uri="{FF2B5EF4-FFF2-40B4-BE49-F238E27FC236}">
                  <a16:creationId xmlns:a16="http://schemas.microsoft.com/office/drawing/2014/main" id="{1F2789B6-4349-07F9-E0AF-7EBF96622025}"/>
                </a:ext>
              </a:extLst>
            </p:cNvPr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62;p69">
              <a:extLst>
                <a:ext uri="{FF2B5EF4-FFF2-40B4-BE49-F238E27FC236}">
                  <a16:creationId xmlns:a16="http://schemas.microsoft.com/office/drawing/2014/main" id="{C33DAD19-0CE6-7EEF-D0B8-70238F898E55}"/>
                </a:ext>
              </a:extLst>
            </p:cNvPr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63;p69">
              <a:extLst>
                <a:ext uri="{FF2B5EF4-FFF2-40B4-BE49-F238E27FC236}">
                  <a16:creationId xmlns:a16="http://schemas.microsoft.com/office/drawing/2014/main" id="{4F2BC8B5-2838-D3DC-AE0D-71AD54DB78BC}"/>
                </a:ext>
              </a:extLst>
            </p:cNvPr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64;p69">
              <a:extLst>
                <a:ext uri="{FF2B5EF4-FFF2-40B4-BE49-F238E27FC236}">
                  <a16:creationId xmlns:a16="http://schemas.microsoft.com/office/drawing/2014/main" id="{625B7A61-DAF4-D19A-C943-33554E98FBE0}"/>
                </a:ext>
              </a:extLst>
            </p:cNvPr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65;p69">
              <a:extLst>
                <a:ext uri="{FF2B5EF4-FFF2-40B4-BE49-F238E27FC236}">
                  <a16:creationId xmlns:a16="http://schemas.microsoft.com/office/drawing/2014/main" id="{9BDEE2E1-921A-1F7C-9E4C-90918996E05D}"/>
                </a:ext>
              </a:extLst>
            </p:cNvPr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6;p69">
              <a:extLst>
                <a:ext uri="{FF2B5EF4-FFF2-40B4-BE49-F238E27FC236}">
                  <a16:creationId xmlns:a16="http://schemas.microsoft.com/office/drawing/2014/main" id="{CF9C6458-96B5-E2FB-5C56-FEFCE187A86F}"/>
                </a:ext>
              </a:extLst>
            </p:cNvPr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9256;p69">
            <a:extLst>
              <a:ext uri="{FF2B5EF4-FFF2-40B4-BE49-F238E27FC236}">
                <a16:creationId xmlns:a16="http://schemas.microsoft.com/office/drawing/2014/main" id="{91951A71-042C-10AF-ABBD-98753724C8C1}"/>
              </a:ext>
            </a:extLst>
          </p:cNvPr>
          <p:cNvGrpSpPr/>
          <p:nvPr/>
        </p:nvGrpSpPr>
        <p:grpSpPr>
          <a:xfrm>
            <a:off x="1109705" y="1860447"/>
            <a:ext cx="392079" cy="350353"/>
            <a:chOff x="3040603" y="4130360"/>
            <a:chExt cx="392079" cy="350353"/>
          </a:xfrm>
        </p:grpSpPr>
        <p:sp>
          <p:nvSpPr>
            <p:cNvPr id="30" name="Google Shape;9257;p69">
              <a:extLst>
                <a:ext uri="{FF2B5EF4-FFF2-40B4-BE49-F238E27FC236}">
                  <a16:creationId xmlns:a16="http://schemas.microsoft.com/office/drawing/2014/main" id="{356A2D5C-AED2-0EAF-759A-6350B5EA2AA0}"/>
                </a:ext>
              </a:extLst>
            </p:cNvPr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58;p69">
              <a:extLst>
                <a:ext uri="{FF2B5EF4-FFF2-40B4-BE49-F238E27FC236}">
                  <a16:creationId xmlns:a16="http://schemas.microsoft.com/office/drawing/2014/main" id="{B0F790D4-8321-08BA-D7CD-E6C5F04AC076}"/>
                </a:ext>
              </a:extLst>
            </p:cNvPr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59;p69">
              <a:extLst>
                <a:ext uri="{FF2B5EF4-FFF2-40B4-BE49-F238E27FC236}">
                  <a16:creationId xmlns:a16="http://schemas.microsoft.com/office/drawing/2014/main" id="{B84BA377-B00F-14D4-732F-C1AE815E4C6B}"/>
                </a:ext>
              </a:extLst>
            </p:cNvPr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60;p69">
              <a:extLst>
                <a:ext uri="{FF2B5EF4-FFF2-40B4-BE49-F238E27FC236}">
                  <a16:creationId xmlns:a16="http://schemas.microsoft.com/office/drawing/2014/main" id="{AAA7548C-5DBA-406A-0A9E-A777F3B70CBE}"/>
                </a:ext>
              </a:extLst>
            </p:cNvPr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61;p69">
              <a:extLst>
                <a:ext uri="{FF2B5EF4-FFF2-40B4-BE49-F238E27FC236}">
                  <a16:creationId xmlns:a16="http://schemas.microsoft.com/office/drawing/2014/main" id="{D752C930-8A84-F538-8145-08A83002D676}"/>
                </a:ext>
              </a:extLst>
            </p:cNvPr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262;p69">
              <a:extLst>
                <a:ext uri="{FF2B5EF4-FFF2-40B4-BE49-F238E27FC236}">
                  <a16:creationId xmlns:a16="http://schemas.microsoft.com/office/drawing/2014/main" id="{D613092A-AC3C-198B-F144-06CD7CC4EE67}"/>
                </a:ext>
              </a:extLst>
            </p:cNvPr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263;p69">
              <a:extLst>
                <a:ext uri="{FF2B5EF4-FFF2-40B4-BE49-F238E27FC236}">
                  <a16:creationId xmlns:a16="http://schemas.microsoft.com/office/drawing/2014/main" id="{E9177FFA-F5E0-8A99-82BB-267CB4B2B87D}"/>
                </a:ext>
              </a:extLst>
            </p:cNvPr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64;p69">
              <a:extLst>
                <a:ext uri="{FF2B5EF4-FFF2-40B4-BE49-F238E27FC236}">
                  <a16:creationId xmlns:a16="http://schemas.microsoft.com/office/drawing/2014/main" id="{00BE2157-0429-0BA0-C63B-243A5C6E91BD}"/>
                </a:ext>
              </a:extLst>
            </p:cNvPr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265;p69">
              <a:extLst>
                <a:ext uri="{FF2B5EF4-FFF2-40B4-BE49-F238E27FC236}">
                  <a16:creationId xmlns:a16="http://schemas.microsoft.com/office/drawing/2014/main" id="{0827A15B-88F5-7E51-070C-C114A3FD45F2}"/>
                </a:ext>
              </a:extLst>
            </p:cNvPr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66;p69">
              <a:extLst>
                <a:ext uri="{FF2B5EF4-FFF2-40B4-BE49-F238E27FC236}">
                  <a16:creationId xmlns:a16="http://schemas.microsoft.com/office/drawing/2014/main" id="{2CEC63E5-CFCF-84F8-7217-30C42FBFFCEB}"/>
                </a:ext>
              </a:extLst>
            </p:cNvPr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256;p69">
            <a:extLst>
              <a:ext uri="{FF2B5EF4-FFF2-40B4-BE49-F238E27FC236}">
                <a16:creationId xmlns:a16="http://schemas.microsoft.com/office/drawing/2014/main" id="{0ED5BC62-9E31-0D9C-08CF-BCDABA584902}"/>
              </a:ext>
            </a:extLst>
          </p:cNvPr>
          <p:cNvGrpSpPr/>
          <p:nvPr/>
        </p:nvGrpSpPr>
        <p:grpSpPr>
          <a:xfrm>
            <a:off x="2205122" y="2714420"/>
            <a:ext cx="392079" cy="350353"/>
            <a:chOff x="3040603" y="4130360"/>
            <a:chExt cx="392079" cy="350353"/>
          </a:xfrm>
        </p:grpSpPr>
        <p:sp>
          <p:nvSpPr>
            <p:cNvPr id="41" name="Google Shape;9257;p69">
              <a:extLst>
                <a:ext uri="{FF2B5EF4-FFF2-40B4-BE49-F238E27FC236}">
                  <a16:creationId xmlns:a16="http://schemas.microsoft.com/office/drawing/2014/main" id="{36A7EF8F-233E-543D-2A95-7AB177E6A070}"/>
                </a:ext>
              </a:extLst>
            </p:cNvPr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58;p69">
              <a:extLst>
                <a:ext uri="{FF2B5EF4-FFF2-40B4-BE49-F238E27FC236}">
                  <a16:creationId xmlns:a16="http://schemas.microsoft.com/office/drawing/2014/main" id="{245FB03F-75B3-8874-6664-7EBCDF0AA642}"/>
                </a:ext>
              </a:extLst>
            </p:cNvPr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59;p69">
              <a:extLst>
                <a:ext uri="{FF2B5EF4-FFF2-40B4-BE49-F238E27FC236}">
                  <a16:creationId xmlns:a16="http://schemas.microsoft.com/office/drawing/2014/main" id="{F216A69C-4592-2C89-E6BE-B9C29CA91DBE}"/>
                </a:ext>
              </a:extLst>
            </p:cNvPr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60;p69">
              <a:extLst>
                <a:ext uri="{FF2B5EF4-FFF2-40B4-BE49-F238E27FC236}">
                  <a16:creationId xmlns:a16="http://schemas.microsoft.com/office/drawing/2014/main" id="{CD40E33C-8FD8-46A9-735D-ACAD50EB89CE}"/>
                </a:ext>
              </a:extLst>
            </p:cNvPr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61;p69">
              <a:extLst>
                <a:ext uri="{FF2B5EF4-FFF2-40B4-BE49-F238E27FC236}">
                  <a16:creationId xmlns:a16="http://schemas.microsoft.com/office/drawing/2014/main" id="{CF9AC58B-BB9F-1BE0-8290-476C0AB626AA}"/>
                </a:ext>
              </a:extLst>
            </p:cNvPr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62;p69">
              <a:extLst>
                <a:ext uri="{FF2B5EF4-FFF2-40B4-BE49-F238E27FC236}">
                  <a16:creationId xmlns:a16="http://schemas.microsoft.com/office/drawing/2014/main" id="{ADA7B9BF-64A6-8295-CF3E-9E0D674E991B}"/>
                </a:ext>
              </a:extLst>
            </p:cNvPr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3;p69">
              <a:extLst>
                <a:ext uri="{FF2B5EF4-FFF2-40B4-BE49-F238E27FC236}">
                  <a16:creationId xmlns:a16="http://schemas.microsoft.com/office/drawing/2014/main" id="{BA1B60C8-4C78-110A-F90C-993135CE5956}"/>
                </a:ext>
              </a:extLst>
            </p:cNvPr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64;p69">
              <a:extLst>
                <a:ext uri="{FF2B5EF4-FFF2-40B4-BE49-F238E27FC236}">
                  <a16:creationId xmlns:a16="http://schemas.microsoft.com/office/drawing/2014/main" id="{EFA8E231-5B70-06B9-217B-5A4D0ADD7005}"/>
                </a:ext>
              </a:extLst>
            </p:cNvPr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65;p69">
              <a:extLst>
                <a:ext uri="{FF2B5EF4-FFF2-40B4-BE49-F238E27FC236}">
                  <a16:creationId xmlns:a16="http://schemas.microsoft.com/office/drawing/2014/main" id="{24816F0F-511E-2F6B-E4CD-7521B1A1AE9B}"/>
                </a:ext>
              </a:extLst>
            </p:cNvPr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66;p69">
              <a:extLst>
                <a:ext uri="{FF2B5EF4-FFF2-40B4-BE49-F238E27FC236}">
                  <a16:creationId xmlns:a16="http://schemas.microsoft.com/office/drawing/2014/main" id="{4C426512-79FB-1BD0-24CA-224E64DAFEA7}"/>
                </a:ext>
              </a:extLst>
            </p:cNvPr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9256;p69">
            <a:extLst>
              <a:ext uri="{FF2B5EF4-FFF2-40B4-BE49-F238E27FC236}">
                <a16:creationId xmlns:a16="http://schemas.microsoft.com/office/drawing/2014/main" id="{C2C1A38B-3CDF-72A6-6162-2907AAA63350}"/>
              </a:ext>
            </a:extLst>
          </p:cNvPr>
          <p:cNvGrpSpPr/>
          <p:nvPr/>
        </p:nvGrpSpPr>
        <p:grpSpPr>
          <a:xfrm>
            <a:off x="1167186" y="3386153"/>
            <a:ext cx="392079" cy="350353"/>
            <a:chOff x="3040603" y="4130360"/>
            <a:chExt cx="392079" cy="350353"/>
          </a:xfrm>
        </p:grpSpPr>
        <p:sp>
          <p:nvSpPr>
            <p:cNvPr id="52" name="Google Shape;9257;p69">
              <a:extLst>
                <a:ext uri="{FF2B5EF4-FFF2-40B4-BE49-F238E27FC236}">
                  <a16:creationId xmlns:a16="http://schemas.microsoft.com/office/drawing/2014/main" id="{D931F7FA-7ED0-3565-9B5D-8872EA924DBD}"/>
                </a:ext>
              </a:extLst>
            </p:cNvPr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58;p69">
              <a:extLst>
                <a:ext uri="{FF2B5EF4-FFF2-40B4-BE49-F238E27FC236}">
                  <a16:creationId xmlns:a16="http://schemas.microsoft.com/office/drawing/2014/main" id="{41F21B9C-098E-9986-C9BF-9AE87751B3AF}"/>
                </a:ext>
              </a:extLst>
            </p:cNvPr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59;p69">
              <a:extLst>
                <a:ext uri="{FF2B5EF4-FFF2-40B4-BE49-F238E27FC236}">
                  <a16:creationId xmlns:a16="http://schemas.microsoft.com/office/drawing/2014/main" id="{446DB70E-5F81-7586-C884-07AEB30F6ABC}"/>
                </a:ext>
              </a:extLst>
            </p:cNvPr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60;p69">
              <a:extLst>
                <a:ext uri="{FF2B5EF4-FFF2-40B4-BE49-F238E27FC236}">
                  <a16:creationId xmlns:a16="http://schemas.microsoft.com/office/drawing/2014/main" id="{B1A4CB37-B1E6-B3FF-FF06-6229F0D0F3BC}"/>
                </a:ext>
              </a:extLst>
            </p:cNvPr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261;p69">
              <a:extLst>
                <a:ext uri="{FF2B5EF4-FFF2-40B4-BE49-F238E27FC236}">
                  <a16:creationId xmlns:a16="http://schemas.microsoft.com/office/drawing/2014/main" id="{775F25F0-9463-24CA-164A-F34FCAFC932B}"/>
                </a:ext>
              </a:extLst>
            </p:cNvPr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262;p69">
              <a:extLst>
                <a:ext uri="{FF2B5EF4-FFF2-40B4-BE49-F238E27FC236}">
                  <a16:creationId xmlns:a16="http://schemas.microsoft.com/office/drawing/2014/main" id="{E2EAE2D5-E0BA-EBE9-64D8-8D1A7F4E5666}"/>
                </a:ext>
              </a:extLst>
            </p:cNvPr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63;p69">
              <a:extLst>
                <a:ext uri="{FF2B5EF4-FFF2-40B4-BE49-F238E27FC236}">
                  <a16:creationId xmlns:a16="http://schemas.microsoft.com/office/drawing/2014/main" id="{FC201860-6328-6610-A99C-251806155161}"/>
                </a:ext>
              </a:extLst>
            </p:cNvPr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64;p69">
              <a:extLst>
                <a:ext uri="{FF2B5EF4-FFF2-40B4-BE49-F238E27FC236}">
                  <a16:creationId xmlns:a16="http://schemas.microsoft.com/office/drawing/2014/main" id="{B012706B-B1DF-A5D6-A1DC-E274C0EEAA1C}"/>
                </a:ext>
              </a:extLst>
            </p:cNvPr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65;p69">
              <a:extLst>
                <a:ext uri="{FF2B5EF4-FFF2-40B4-BE49-F238E27FC236}">
                  <a16:creationId xmlns:a16="http://schemas.microsoft.com/office/drawing/2014/main" id="{D5CFA65D-B59C-DB65-BD46-94205C29D4BF}"/>
                </a:ext>
              </a:extLst>
            </p:cNvPr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66;p69">
              <a:extLst>
                <a:ext uri="{FF2B5EF4-FFF2-40B4-BE49-F238E27FC236}">
                  <a16:creationId xmlns:a16="http://schemas.microsoft.com/office/drawing/2014/main" id="{D95B569A-0775-FA13-A182-F9CBB7E5CAAD}"/>
                </a:ext>
              </a:extLst>
            </p:cNvPr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256;p69">
            <a:extLst>
              <a:ext uri="{FF2B5EF4-FFF2-40B4-BE49-F238E27FC236}">
                <a16:creationId xmlns:a16="http://schemas.microsoft.com/office/drawing/2014/main" id="{594D8802-695B-0D36-A603-1DC56176B4E4}"/>
              </a:ext>
            </a:extLst>
          </p:cNvPr>
          <p:cNvGrpSpPr/>
          <p:nvPr/>
        </p:nvGrpSpPr>
        <p:grpSpPr>
          <a:xfrm>
            <a:off x="6546801" y="1395466"/>
            <a:ext cx="392079" cy="350353"/>
            <a:chOff x="3040603" y="4130360"/>
            <a:chExt cx="392079" cy="350353"/>
          </a:xfrm>
        </p:grpSpPr>
        <p:sp>
          <p:nvSpPr>
            <p:cNvPr id="63" name="Google Shape;9257;p69">
              <a:extLst>
                <a:ext uri="{FF2B5EF4-FFF2-40B4-BE49-F238E27FC236}">
                  <a16:creationId xmlns:a16="http://schemas.microsoft.com/office/drawing/2014/main" id="{73C6755F-E522-FC19-9A4E-AFA88BBC4B03}"/>
                </a:ext>
              </a:extLst>
            </p:cNvPr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9258;p69">
              <a:extLst>
                <a:ext uri="{FF2B5EF4-FFF2-40B4-BE49-F238E27FC236}">
                  <a16:creationId xmlns:a16="http://schemas.microsoft.com/office/drawing/2014/main" id="{9CDCDACC-14ED-ED32-2283-70CBBFE9A5F7}"/>
                </a:ext>
              </a:extLst>
            </p:cNvPr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9259;p69">
              <a:extLst>
                <a:ext uri="{FF2B5EF4-FFF2-40B4-BE49-F238E27FC236}">
                  <a16:creationId xmlns:a16="http://schemas.microsoft.com/office/drawing/2014/main" id="{AD553DFD-F81A-E623-B0BC-FD249187075B}"/>
                </a:ext>
              </a:extLst>
            </p:cNvPr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9260;p69">
              <a:extLst>
                <a:ext uri="{FF2B5EF4-FFF2-40B4-BE49-F238E27FC236}">
                  <a16:creationId xmlns:a16="http://schemas.microsoft.com/office/drawing/2014/main" id="{2ED6083C-FF68-E7D1-8E96-8FE7866A2B5C}"/>
                </a:ext>
              </a:extLst>
            </p:cNvPr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9261;p69">
              <a:extLst>
                <a:ext uri="{FF2B5EF4-FFF2-40B4-BE49-F238E27FC236}">
                  <a16:creationId xmlns:a16="http://schemas.microsoft.com/office/drawing/2014/main" id="{C430AE04-D373-22B2-BBD9-F98B5EF85BAA}"/>
                </a:ext>
              </a:extLst>
            </p:cNvPr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9262;p69">
              <a:extLst>
                <a:ext uri="{FF2B5EF4-FFF2-40B4-BE49-F238E27FC236}">
                  <a16:creationId xmlns:a16="http://schemas.microsoft.com/office/drawing/2014/main" id="{776312D8-1E45-E14F-21DD-D82663F2FD00}"/>
                </a:ext>
              </a:extLst>
            </p:cNvPr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9263;p69">
              <a:extLst>
                <a:ext uri="{FF2B5EF4-FFF2-40B4-BE49-F238E27FC236}">
                  <a16:creationId xmlns:a16="http://schemas.microsoft.com/office/drawing/2014/main" id="{E4C5653B-8F7E-8E26-755B-D03E8D042784}"/>
                </a:ext>
              </a:extLst>
            </p:cNvPr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9264;p69">
              <a:extLst>
                <a:ext uri="{FF2B5EF4-FFF2-40B4-BE49-F238E27FC236}">
                  <a16:creationId xmlns:a16="http://schemas.microsoft.com/office/drawing/2014/main" id="{8077A66F-57FE-7333-C625-4EB540887A5D}"/>
                </a:ext>
              </a:extLst>
            </p:cNvPr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9265;p69">
              <a:extLst>
                <a:ext uri="{FF2B5EF4-FFF2-40B4-BE49-F238E27FC236}">
                  <a16:creationId xmlns:a16="http://schemas.microsoft.com/office/drawing/2014/main" id="{1C021DD9-0261-D773-24C2-44C4D1857054}"/>
                </a:ext>
              </a:extLst>
            </p:cNvPr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9266;p69">
              <a:extLst>
                <a:ext uri="{FF2B5EF4-FFF2-40B4-BE49-F238E27FC236}">
                  <a16:creationId xmlns:a16="http://schemas.microsoft.com/office/drawing/2014/main" id="{9FE93561-74F3-0C15-1520-9549AF053A7A}"/>
                </a:ext>
              </a:extLst>
            </p:cNvPr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9256;p69">
            <a:extLst>
              <a:ext uri="{FF2B5EF4-FFF2-40B4-BE49-F238E27FC236}">
                <a16:creationId xmlns:a16="http://schemas.microsoft.com/office/drawing/2014/main" id="{E5A6F109-008B-6C3D-7FC1-91DC78A71F84}"/>
              </a:ext>
            </a:extLst>
          </p:cNvPr>
          <p:cNvGrpSpPr/>
          <p:nvPr/>
        </p:nvGrpSpPr>
        <p:grpSpPr>
          <a:xfrm>
            <a:off x="7327710" y="748953"/>
            <a:ext cx="392079" cy="350353"/>
            <a:chOff x="3040603" y="4130360"/>
            <a:chExt cx="392079" cy="350353"/>
          </a:xfrm>
        </p:grpSpPr>
        <p:sp>
          <p:nvSpPr>
            <p:cNvPr id="522" name="Google Shape;9257;p69">
              <a:extLst>
                <a:ext uri="{FF2B5EF4-FFF2-40B4-BE49-F238E27FC236}">
                  <a16:creationId xmlns:a16="http://schemas.microsoft.com/office/drawing/2014/main" id="{D33009AB-ADDB-57A8-3848-9694809699FF}"/>
                </a:ext>
              </a:extLst>
            </p:cNvPr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9258;p69">
              <a:extLst>
                <a:ext uri="{FF2B5EF4-FFF2-40B4-BE49-F238E27FC236}">
                  <a16:creationId xmlns:a16="http://schemas.microsoft.com/office/drawing/2014/main" id="{84369D66-D02F-73F8-9BCB-653ECC4C66E2}"/>
                </a:ext>
              </a:extLst>
            </p:cNvPr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9259;p69">
              <a:extLst>
                <a:ext uri="{FF2B5EF4-FFF2-40B4-BE49-F238E27FC236}">
                  <a16:creationId xmlns:a16="http://schemas.microsoft.com/office/drawing/2014/main" id="{7EF5EC0C-9D75-975E-6D4D-60BBB4AA9730}"/>
                </a:ext>
              </a:extLst>
            </p:cNvPr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9260;p69">
              <a:extLst>
                <a:ext uri="{FF2B5EF4-FFF2-40B4-BE49-F238E27FC236}">
                  <a16:creationId xmlns:a16="http://schemas.microsoft.com/office/drawing/2014/main" id="{07FB56E7-678C-0CC3-3D29-056D59F995A7}"/>
                </a:ext>
              </a:extLst>
            </p:cNvPr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9261;p69">
              <a:extLst>
                <a:ext uri="{FF2B5EF4-FFF2-40B4-BE49-F238E27FC236}">
                  <a16:creationId xmlns:a16="http://schemas.microsoft.com/office/drawing/2014/main" id="{B63C0508-5187-3E0A-9964-073340BB1889}"/>
                </a:ext>
              </a:extLst>
            </p:cNvPr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9262;p69">
              <a:extLst>
                <a:ext uri="{FF2B5EF4-FFF2-40B4-BE49-F238E27FC236}">
                  <a16:creationId xmlns:a16="http://schemas.microsoft.com/office/drawing/2014/main" id="{30BC438F-8F69-2E5C-4BB9-3928701EBE7E}"/>
                </a:ext>
              </a:extLst>
            </p:cNvPr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9263;p69">
              <a:extLst>
                <a:ext uri="{FF2B5EF4-FFF2-40B4-BE49-F238E27FC236}">
                  <a16:creationId xmlns:a16="http://schemas.microsoft.com/office/drawing/2014/main" id="{CCE56406-487E-1EE6-D7DA-97138076D0B3}"/>
                </a:ext>
              </a:extLst>
            </p:cNvPr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9264;p69">
              <a:extLst>
                <a:ext uri="{FF2B5EF4-FFF2-40B4-BE49-F238E27FC236}">
                  <a16:creationId xmlns:a16="http://schemas.microsoft.com/office/drawing/2014/main" id="{604D25E2-1889-48B4-A3EA-7E58CDB04626}"/>
                </a:ext>
              </a:extLst>
            </p:cNvPr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9265;p69">
              <a:extLst>
                <a:ext uri="{FF2B5EF4-FFF2-40B4-BE49-F238E27FC236}">
                  <a16:creationId xmlns:a16="http://schemas.microsoft.com/office/drawing/2014/main" id="{BBFAB409-4159-A30B-6219-84F4B7FE8C13}"/>
                </a:ext>
              </a:extLst>
            </p:cNvPr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266;p69">
              <a:extLst>
                <a:ext uri="{FF2B5EF4-FFF2-40B4-BE49-F238E27FC236}">
                  <a16:creationId xmlns:a16="http://schemas.microsoft.com/office/drawing/2014/main" id="{E3D5203F-EF01-84DD-0606-32CBA678FAB4}"/>
                </a:ext>
              </a:extLst>
            </p:cNvPr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9256;p69">
            <a:extLst>
              <a:ext uri="{FF2B5EF4-FFF2-40B4-BE49-F238E27FC236}">
                <a16:creationId xmlns:a16="http://schemas.microsoft.com/office/drawing/2014/main" id="{3BCEE774-0FA2-ED37-4B3A-FC9C59DC0A14}"/>
              </a:ext>
            </a:extLst>
          </p:cNvPr>
          <p:cNvGrpSpPr/>
          <p:nvPr/>
        </p:nvGrpSpPr>
        <p:grpSpPr>
          <a:xfrm>
            <a:off x="7719094" y="2112407"/>
            <a:ext cx="392079" cy="350353"/>
            <a:chOff x="3040603" y="4130360"/>
            <a:chExt cx="392079" cy="350353"/>
          </a:xfrm>
        </p:grpSpPr>
        <p:sp>
          <p:nvSpPr>
            <p:cNvPr id="533" name="Google Shape;9257;p69">
              <a:extLst>
                <a:ext uri="{FF2B5EF4-FFF2-40B4-BE49-F238E27FC236}">
                  <a16:creationId xmlns:a16="http://schemas.microsoft.com/office/drawing/2014/main" id="{59462A73-D9D9-28C2-3724-ED4E39643DF7}"/>
                </a:ext>
              </a:extLst>
            </p:cNvPr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258;p69">
              <a:extLst>
                <a:ext uri="{FF2B5EF4-FFF2-40B4-BE49-F238E27FC236}">
                  <a16:creationId xmlns:a16="http://schemas.microsoft.com/office/drawing/2014/main" id="{DB7EE054-6560-A161-6A8F-ABE8B3BAC29D}"/>
                </a:ext>
              </a:extLst>
            </p:cNvPr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259;p69">
              <a:extLst>
                <a:ext uri="{FF2B5EF4-FFF2-40B4-BE49-F238E27FC236}">
                  <a16:creationId xmlns:a16="http://schemas.microsoft.com/office/drawing/2014/main" id="{549F7DA9-D2FE-446C-01FB-31A3E35FB4AF}"/>
                </a:ext>
              </a:extLst>
            </p:cNvPr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260;p69">
              <a:extLst>
                <a:ext uri="{FF2B5EF4-FFF2-40B4-BE49-F238E27FC236}">
                  <a16:creationId xmlns:a16="http://schemas.microsoft.com/office/drawing/2014/main" id="{F94F9517-3A1F-8BB9-02F2-B9E6390B2523}"/>
                </a:ext>
              </a:extLst>
            </p:cNvPr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261;p69">
              <a:extLst>
                <a:ext uri="{FF2B5EF4-FFF2-40B4-BE49-F238E27FC236}">
                  <a16:creationId xmlns:a16="http://schemas.microsoft.com/office/drawing/2014/main" id="{F2269DA0-5629-82E7-A04F-B913D3E52D13}"/>
                </a:ext>
              </a:extLst>
            </p:cNvPr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262;p69">
              <a:extLst>
                <a:ext uri="{FF2B5EF4-FFF2-40B4-BE49-F238E27FC236}">
                  <a16:creationId xmlns:a16="http://schemas.microsoft.com/office/drawing/2014/main" id="{B5E7CBE6-13ED-9F28-9820-30B1ACA3407D}"/>
                </a:ext>
              </a:extLst>
            </p:cNvPr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263;p69">
              <a:extLst>
                <a:ext uri="{FF2B5EF4-FFF2-40B4-BE49-F238E27FC236}">
                  <a16:creationId xmlns:a16="http://schemas.microsoft.com/office/drawing/2014/main" id="{39CB6798-7950-F08D-D675-3016F3ED0B9C}"/>
                </a:ext>
              </a:extLst>
            </p:cNvPr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264;p69">
              <a:extLst>
                <a:ext uri="{FF2B5EF4-FFF2-40B4-BE49-F238E27FC236}">
                  <a16:creationId xmlns:a16="http://schemas.microsoft.com/office/drawing/2014/main" id="{B0B107B9-38AF-E6A0-1E3B-B7C6D6D88BD7}"/>
                </a:ext>
              </a:extLst>
            </p:cNvPr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265;p69">
              <a:extLst>
                <a:ext uri="{FF2B5EF4-FFF2-40B4-BE49-F238E27FC236}">
                  <a16:creationId xmlns:a16="http://schemas.microsoft.com/office/drawing/2014/main" id="{795FE558-62F6-4A31-D4CC-5E7E19992CDE}"/>
                </a:ext>
              </a:extLst>
            </p:cNvPr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266;p69">
              <a:extLst>
                <a:ext uri="{FF2B5EF4-FFF2-40B4-BE49-F238E27FC236}">
                  <a16:creationId xmlns:a16="http://schemas.microsoft.com/office/drawing/2014/main" id="{65CBB980-08F7-6FEF-1745-3E35D368644B}"/>
                </a:ext>
              </a:extLst>
            </p:cNvPr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9256;p69">
            <a:extLst>
              <a:ext uri="{FF2B5EF4-FFF2-40B4-BE49-F238E27FC236}">
                <a16:creationId xmlns:a16="http://schemas.microsoft.com/office/drawing/2014/main" id="{DBBB3F04-FE36-16E2-A31D-592893605F8A}"/>
              </a:ext>
            </a:extLst>
          </p:cNvPr>
          <p:cNvGrpSpPr/>
          <p:nvPr/>
        </p:nvGrpSpPr>
        <p:grpSpPr>
          <a:xfrm>
            <a:off x="6898279" y="3311334"/>
            <a:ext cx="392079" cy="350353"/>
            <a:chOff x="3040603" y="4130360"/>
            <a:chExt cx="392079" cy="350353"/>
          </a:xfrm>
        </p:grpSpPr>
        <p:sp>
          <p:nvSpPr>
            <p:cNvPr id="549" name="Google Shape;9257;p69">
              <a:extLst>
                <a:ext uri="{FF2B5EF4-FFF2-40B4-BE49-F238E27FC236}">
                  <a16:creationId xmlns:a16="http://schemas.microsoft.com/office/drawing/2014/main" id="{C4DD0605-602E-F2CA-E335-902113C89A4E}"/>
                </a:ext>
              </a:extLst>
            </p:cNvPr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258;p69">
              <a:extLst>
                <a:ext uri="{FF2B5EF4-FFF2-40B4-BE49-F238E27FC236}">
                  <a16:creationId xmlns:a16="http://schemas.microsoft.com/office/drawing/2014/main" id="{3AA051C2-B62F-2B1E-4CD4-A3F689FAAAE6}"/>
                </a:ext>
              </a:extLst>
            </p:cNvPr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59;p69">
              <a:extLst>
                <a:ext uri="{FF2B5EF4-FFF2-40B4-BE49-F238E27FC236}">
                  <a16:creationId xmlns:a16="http://schemas.microsoft.com/office/drawing/2014/main" id="{A89F630C-75BB-01BB-FEC3-1540810E8272}"/>
                </a:ext>
              </a:extLst>
            </p:cNvPr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60;p69">
              <a:extLst>
                <a:ext uri="{FF2B5EF4-FFF2-40B4-BE49-F238E27FC236}">
                  <a16:creationId xmlns:a16="http://schemas.microsoft.com/office/drawing/2014/main" id="{4EFEB5A0-4090-F870-FF4C-C8A5474F5913}"/>
                </a:ext>
              </a:extLst>
            </p:cNvPr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61;p69">
              <a:extLst>
                <a:ext uri="{FF2B5EF4-FFF2-40B4-BE49-F238E27FC236}">
                  <a16:creationId xmlns:a16="http://schemas.microsoft.com/office/drawing/2014/main" id="{DA968AFF-B575-1F0D-4F71-26DF7BD24B80}"/>
                </a:ext>
              </a:extLst>
            </p:cNvPr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62;p69">
              <a:extLst>
                <a:ext uri="{FF2B5EF4-FFF2-40B4-BE49-F238E27FC236}">
                  <a16:creationId xmlns:a16="http://schemas.microsoft.com/office/drawing/2014/main" id="{44BC7153-D7AF-0090-416B-51BCFBFC17D2}"/>
                </a:ext>
              </a:extLst>
            </p:cNvPr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63;p69">
              <a:extLst>
                <a:ext uri="{FF2B5EF4-FFF2-40B4-BE49-F238E27FC236}">
                  <a16:creationId xmlns:a16="http://schemas.microsoft.com/office/drawing/2014/main" id="{83628526-152D-94BA-74F6-D5A5289CA41E}"/>
                </a:ext>
              </a:extLst>
            </p:cNvPr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64;p69">
              <a:extLst>
                <a:ext uri="{FF2B5EF4-FFF2-40B4-BE49-F238E27FC236}">
                  <a16:creationId xmlns:a16="http://schemas.microsoft.com/office/drawing/2014/main" id="{C71BE4FF-D0AC-DAB4-EAA0-7538F0456C10}"/>
                </a:ext>
              </a:extLst>
            </p:cNvPr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5;p69">
              <a:extLst>
                <a:ext uri="{FF2B5EF4-FFF2-40B4-BE49-F238E27FC236}">
                  <a16:creationId xmlns:a16="http://schemas.microsoft.com/office/drawing/2014/main" id="{90C600DA-1CDD-F4E7-701F-EE3BDBF77967}"/>
                </a:ext>
              </a:extLst>
            </p:cNvPr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66;p69">
              <a:extLst>
                <a:ext uri="{FF2B5EF4-FFF2-40B4-BE49-F238E27FC236}">
                  <a16:creationId xmlns:a16="http://schemas.microsoft.com/office/drawing/2014/main" id="{A185A21F-0D7E-5A69-13FB-3E2DA058398F}"/>
                </a:ext>
              </a:extLst>
            </p:cNvPr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9256;p69">
            <a:extLst>
              <a:ext uri="{FF2B5EF4-FFF2-40B4-BE49-F238E27FC236}">
                <a16:creationId xmlns:a16="http://schemas.microsoft.com/office/drawing/2014/main" id="{C3F699FE-5CF3-A30E-5B25-F5C59CEE25AF}"/>
              </a:ext>
            </a:extLst>
          </p:cNvPr>
          <p:cNvGrpSpPr/>
          <p:nvPr/>
        </p:nvGrpSpPr>
        <p:grpSpPr>
          <a:xfrm>
            <a:off x="6576111" y="2432190"/>
            <a:ext cx="392079" cy="350353"/>
            <a:chOff x="3040603" y="4130360"/>
            <a:chExt cx="392079" cy="350353"/>
          </a:xfrm>
        </p:grpSpPr>
        <p:sp>
          <p:nvSpPr>
            <p:cNvPr id="560" name="Google Shape;9257;p69">
              <a:extLst>
                <a:ext uri="{FF2B5EF4-FFF2-40B4-BE49-F238E27FC236}">
                  <a16:creationId xmlns:a16="http://schemas.microsoft.com/office/drawing/2014/main" id="{EBF9B7A0-B0C0-AE02-895A-0E34D97AA60C}"/>
                </a:ext>
              </a:extLst>
            </p:cNvPr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258;p69">
              <a:extLst>
                <a:ext uri="{FF2B5EF4-FFF2-40B4-BE49-F238E27FC236}">
                  <a16:creationId xmlns:a16="http://schemas.microsoft.com/office/drawing/2014/main" id="{6A73924D-37B5-3315-B205-7EB125306594}"/>
                </a:ext>
              </a:extLst>
            </p:cNvPr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259;p69">
              <a:extLst>
                <a:ext uri="{FF2B5EF4-FFF2-40B4-BE49-F238E27FC236}">
                  <a16:creationId xmlns:a16="http://schemas.microsoft.com/office/drawing/2014/main" id="{87A82A0D-D005-29B2-5E15-B093450A1220}"/>
                </a:ext>
              </a:extLst>
            </p:cNvPr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260;p69">
              <a:extLst>
                <a:ext uri="{FF2B5EF4-FFF2-40B4-BE49-F238E27FC236}">
                  <a16:creationId xmlns:a16="http://schemas.microsoft.com/office/drawing/2014/main" id="{A6887539-3A8E-EF24-83F8-5EC1421BF642}"/>
                </a:ext>
              </a:extLst>
            </p:cNvPr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261;p69">
              <a:extLst>
                <a:ext uri="{FF2B5EF4-FFF2-40B4-BE49-F238E27FC236}">
                  <a16:creationId xmlns:a16="http://schemas.microsoft.com/office/drawing/2014/main" id="{70B08878-7A10-CF2A-0B3D-0A8FDCF273F6}"/>
                </a:ext>
              </a:extLst>
            </p:cNvPr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262;p69">
              <a:extLst>
                <a:ext uri="{FF2B5EF4-FFF2-40B4-BE49-F238E27FC236}">
                  <a16:creationId xmlns:a16="http://schemas.microsoft.com/office/drawing/2014/main" id="{9446A7DA-8A94-9771-3F71-A66703F3CC8A}"/>
                </a:ext>
              </a:extLst>
            </p:cNvPr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263;p69">
              <a:extLst>
                <a:ext uri="{FF2B5EF4-FFF2-40B4-BE49-F238E27FC236}">
                  <a16:creationId xmlns:a16="http://schemas.microsoft.com/office/drawing/2014/main" id="{4E2BD2C9-4A4C-3EC3-3C9C-DE32967A191D}"/>
                </a:ext>
              </a:extLst>
            </p:cNvPr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264;p69">
              <a:extLst>
                <a:ext uri="{FF2B5EF4-FFF2-40B4-BE49-F238E27FC236}">
                  <a16:creationId xmlns:a16="http://schemas.microsoft.com/office/drawing/2014/main" id="{BFB91E54-A516-F200-07EE-F618825C6B05}"/>
                </a:ext>
              </a:extLst>
            </p:cNvPr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265;p69">
              <a:extLst>
                <a:ext uri="{FF2B5EF4-FFF2-40B4-BE49-F238E27FC236}">
                  <a16:creationId xmlns:a16="http://schemas.microsoft.com/office/drawing/2014/main" id="{40B3A1DA-B58E-6334-8076-208732C1D3E9}"/>
                </a:ext>
              </a:extLst>
            </p:cNvPr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266;p69">
              <a:extLst>
                <a:ext uri="{FF2B5EF4-FFF2-40B4-BE49-F238E27FC236}">
                  <a16:creationId xmlns:a16="http://schemas.microsoft.com/office/drawing/2014/main" id="{1A6AB0FB-2D3C-DD80-46A7-E93F50DFBED0}"/>
                </a:ext>
              </a:extLst>
            </p:cNvPr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410;p63">
            <a:extLst>
              <a:ext uri="{FF2B5EF4-FFF2-40B4-BE49-F238E27FC236}">
                <a16:creationId xmlns:a16="http://schemas.microsoft.com/office/drawing/2014/main" id="{849E403F-FD5A-32B4-7F5E-6AC1B757FAF1}"/>
              </a:ext>
            </a:extLst>
          </p:cNvPr>
          <p:cNvGrpSpPr/>
          <p:nvPr/>
        </p:nvGrpSpPr>
        <p:grpSpPr>
          <a:xfrm>
            <a:off x="1569192" y="696387"/>
            <a:ext cx="1959041" cy="208784"/>
            <a:chOff x="6336019" y="3733725"/>
            <a:chExt cx="2566206" cy="351310"/>
          </a:xfrm>
        </p:grpSpPr>
        <p:sp>
          <p:nvSpPr>
            <p:cNvPr id="19" name="Google Shape;1411;p63">
              <a:extLst>
                <a:ext uri="{FF2B5EF4-FFF2-40B4-BE49-F238E27FC236}">
                  <a16:creationId xmlns:a16="http://schemas.microsoft.com/office/drawing/2014/main" id="{254CCCD5-5150-A7C3-06E6-C31286C998EA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12;p63">
              <a:extLst>
                <a:ext uri="{FF2B5EF4-FFF2-40B4-BE49-F238E27FC236}">
                  <a16:creationId xmlns:a16="http://schemas.microsoft.com/office/drawing/2014/main" id="{CC432293-7660-1219-9C0E-4A0553BBF295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13;p63">
              <a:extLst>
                <a:ext uri="{FF2B5EF4-FFF2-40B4-BE49-F238E27FC236}">
                  <a16:creationId xmlns:a16="http://schemas.microsoft.com/office/drawing/2014/main" id="{E04ADDE0-E3F5-2391-917C-10EDC3579C46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14;p63">
              <a:extLst>
                <a:ext uri="{FF2B5EF4-FFF2-40B4-BE49-F238E27FC236}">
                  <a16:creationId xmlns:a16="http://schemas.microsoft.com/office/drawing/2014/main" id="{769D539A-4485-9F62-5AC8-D32A8B3B0EC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410;p63">
            <a:extLst>
              <a:ext uri="{FF2B5EF4-FFF2-40B4-BE49-F238E27FC236}">
                <a16:creationId xmlns:a16="http://schemas.microsoft.com/office/drawing/2014/main" id="{69531272-08A1-2D31-3A7B-5C128BDC6769}"/>
              </a:ext>
            </a:extLst>
          </p:cNvPr>
          <p:cNvGrpSpPr/>
          <p:nvPr/>
        </p:nvGrpSpPr>
        <p:grpSpPr>
          <a:xfrm>
            <a:off x="5546832" y="4133937"/>
            <a:ext cx="1959041" cy="208784"/>
            <a:chOff x="6336019" y="3733725"/>
            <a:chExt cx="2566206" cy="351310"/>
          </a:xfrm>
        </p:grpSpPr>
        <p:sp>
          <p:nvSpPr>
            <p:cNvPr id="24" name="Google Shape;1411;p63">
              <a:extLst>
                <a:ext uri="{FF2B5EF4-FFF2-40B4-BE49-F238E27FC236}">
                  <a16:creationId xmlns:a16="http://schemas.microsoft.com/office/drawing/2014/main" id="{1C938400-EDC6-25B5-CDBD-68CD67948195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12;p63">
              <a:extLst>
                <a:ext uri="{FF2B5EF4-FFF2-40B4-BE49-F238E27FC236}">
                  <a16:creationId xmlns:a16="http://schemas.microsoft.com/office/drawing/2014/main" id="{1C4D4A59-A025-7CCF-09EA-D9DFC77F732D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13;p63">
              <a:extLst>
                <a:ext uri="{FF2B5EF4-FFF2-40B4-BE49-F238E27FC236}">
                  <a16:creationId xmlns:a16="http://schemas.microsoft.com/office/drawing/2014/main" id="{28584E51-CE9B-4299-47AA-BDBCF19BB7C4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14;p63">
              <a:extLst>
                <a:ext uri="{FF2B5EF4-FFF2-40B4-BE49-F238E27FC236}">
                  <a16:creationId xmlns:a16="http://schemas.microsoft.com/office/drawing/2014/main" id="{397CFDA2-9E42-10C2-9D8C-805B0125E1A3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9143;p69">
            <a:extLst>
              <a:ext uri="{FF2B5EF4-FFF2-40B4-BE49-F238E27FC236}">
                <a16:creationId xmlns:a16="http://schemas.microsoft.com/office/drawing/2014/main" id="{FB779C58-E0DD-B074-5EB0-A13E3FC49FE0}"/>
              </a:ext>
            </a:extLst>
          </p:cNvPr>
          <p:cNvGrpSpPr/>
          <p:nvPr/>
        </p:nvGrpSpPr>
        <p:grpSpPr>
          <a:xfrm>
            <a:off x="1054463" y="579200"/>
            <a:ext cx="370168" cy="325965"/>
            <a:chOff x="1404617" y="3226962"/>
            <a:chExt cx="370168" cy="325965"/>
          </a:xfrm>
        </p:grpSpPr>
        <p:sp>
          <p:nvSpPr>
            <p:cNvPr id="29" name="Google Shape;9144;p69">
              <a:extLst>
                <a:ext uri="{FF2B5EF4-FFF2-40B4-BE49-F238E27FC236}">
                  <a16:creationId xmlns:a16="http://schemas.microsoft.com/office/drawing/2014/main" id="{120D8FEA-2959-5952-FAB5-680B308B7CD3}"/>
                </a:ext>
              </a:extLst>
            </p:cNvPr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45;p69">
              <a:extLst>
                <a:ext uri="{FF2B5EF4-FFF2-40B4-BE49-F238E27FC236}">
                  <a16:creationId xmlns:a16="http://schemas.microsoft.com/office/drawing/2014/main" id="{42403B5C-8105-E060-F2D3-D2168B0BDD17}"/>
                </a:ext>
              </a:extLst>
            </p:cNvPr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46;p69">
              <a:extLst>
                <a:ext uri="{FF2B5EF4-FFF2-40B4-BE49-F238E27FC236}">
                  <a16:creationId xmlns:a16="http://schemas.microsoft.com/office/drawing/2014/main" id="{65A61B49-9DFC-449C-5267-4D7E64A7F388}"/>
                </a:ext>
              </a:extLst>
            </p:cNvPr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47;p69">
              <a:extLst>
                <a:ext uri="{FF2B5EF4-FFF2-40B4-BE49-F238E27FC236}">
                  <a16:creationId xmlns:a16="http://schemas.microsoft.com/office/drawing/2014/main" id="{A568E7DD-63A9-6840-64AD-F95131002A25}"/>
                </a:ext>
              </a:extLst>
            </p:cNvPr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48;p69">
              <a:extLst>
                <a:ext uri="{FF2B5EF4-FFF2-40B4-BE49-F238E27FC236}">
                  <a16:creationId xmlns:a16="http://schemas.microsoft.com/office/drawing/2014/main" id="{31E0D437-5A4D-CF04-C9FA-04EA65A08E61}"/>
                </a:ext>
              </a:extLst>
            </p:cNvPr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49;p69">
              <a:extLst>
                <a:ext uri="{FF2B5EF4-FFF2-40B4-BE49-F238E27FC236}">
                  <a16:creationId xmlns:a16="http://schemas.microsoft.com/office/drawing/2014/main" id="{17B05884-D258-5586-D1A0-21AE6BF90956}"/>
                </a:ext>
              </a:extLst>
            </p:cNvPr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50;p69">
              <a:extLst>
                <a:ext uri="{FF2B5EF4-FFF2-40B4-BE49-F238E27FC236}">
                  <a16:creationId xmlns:a16="http://schemas.microsoft.com/office/drawing/2014/main" id="{D203EE87-0B49-5DBE-E573-767AFCBF8321}"/>
                </a:ext>
              </a:extLst>
            </p:cNvPr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1;p69">
              <a:extLst>
                <a:ext uri="{FF2B5EF4-FFF2-40B4-BE49-F238E27FC236}">
                  <a16:creationId xmlns:a16="http://schemas.microsoft.com/office/drawing/2014/main" id="{75D844BD-6D1D-616A-FE43-8DBC577E2A95}"/>
                </a:ext>
              </a:extLst>
            </p:cNvPr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52;p69">
              <a:extLst>
                <a:ext uri="{FF2B5EF4-FFF2-40B4-BE49-F238E27FC236}">
                  <a16:creationId xmlns:a16="http://schemas.microsoft.com/office/drawing/2014/main" id="{4E03A9AD-2B84-8B57-9DB3-AD2680BA73DC}"/>
                </a:ext>
              </a:extLst>
            </p:cNvPr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9153;p69">
            <a:extLst>
              <a:ext uri="{FF2B5EF4-FFF2-40B4-BE49-F238E27FC236}">
                <a16:creationId xmlns:a16="http://schemas.microsoft.com/office/drawing/2014/main" id="{11E97206-EADC-6226-A616-461628DF4EB2}"/>
              </a:ext>
            </a:extLst>
          </p:cNvPr>
          <p:cNvGrpSpPr/>
          <p:nvPr/>
        </p:nvGrpSpPr>
        <p:grpSpPr>
          <a:xfrm>
            <a:off x="5093186" y="4088130"/>
            <a:ext cx="366389" cy="354481"/>
            <a:chOff x="1954741" y="3212419"/>
            <a:chExt cx="366389" cy="354481"/>
          </a:xfrm>
        </p:grpSpPr>
        <p:sp>
          <p:nvSpPr>
            <p:cNvPr id="39" name="Google Shape;9154;p69">
              <a:extLst>
                <a:ext uri="{FF2B5EF4-FFF2-40B4-BE49-F238E27FC236}">
                  <a16:creationId xmlns:a16="http://schemas.microsoft.com/office/drawing/2014/main" id="{169D264D-9C4E-7C0C-B461-D78788C7D005}"/>
                </a:ext>
              </a:extLst>
            </p:cNvPr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55;p69">
              <a:extLst>
                <a:ext uri="{FF2B5EF4-FFF2-40B4-BE49-F238E27FC236}">
                  <a16:creationId xmlns:a16="http://schemas.microsoft.com/office/drawing/2014/main" id="{652C844E-5214-E15B-529A-F242E3B39AB0}"/>
                </a:ext>
              </a:extLst>
            </p:cNvPr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156;p69">
              <a:extLst>
                <a:ext uri="{FF2B5EF4-FFF2-40B4-BE49-F238E27FC236}">
                  <a16:creationId xmlns:a16="http://schemas.microsoft.com/office/drawing/2014/main" id="{EB26B520-DCA1-E3FA-2F8D-D5D4EE0BAA43}"/>
                </a:ext>
              </a:extLst>
            </p:cNvPr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57;p69">
              <a:extLst>
                <a:ext uri="{FF2B5EF4-FFF2-40B4-BE49-F238E27FC236}">
                  <a16:creationId xmlns:a16="http://schemas.microsoft.com/office/drawing/2014/main" id="{1F5908AF-63F1-3DAE-BBD8-490C60B530CE}"/>
                </a:ext>
              </a:extLst>
            </p:cNvPr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58;p69">
              <a:extLst>
                <a:ext uri="{FF2B5EF4-FFF2-40B4-BE49-F238E27FC236}">
                  <a16:creationId xmlns:a16="http://schemas.microsoft.com/office/drawing/2014/main" id="{39829B1A-9359-B223-A9F7-FBF1CACBA690}"/>
                </a:ext>
              </a:extLst>
            </p:cNvPr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59;p69">
              <a:extLst>
                <a:ext uri="{FF2B5EF4-FFF2-40B4-BE49-F238E27FC236}">
                  <a16:creationId xmlns:a16="http://schemas.microsoft.com/office/drawing/2014/main" id="{E51CDA21-CBD8-4C32-7DC5-6E1BC578CD39}"/>
                </a:ext>
              </a:extLst>
            </p:cNvPr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60;p69">
              <a:extLst>
                <a:ext uri="{FF2B5EF4-FFF2-40B4-BE49-F238E27FC236}">
                  <a16:creationId xmlns:a16="http://schemas.microsoft.com/office/drawing/2014/main" id="{9A7AC93C-F511-D71F-056D-57F22CA8A19D}"/>
                </a:ext>
              </a:extLst>
            </p:cNvPr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np8eoxGL7e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65086" y="909548"/>
            <a:ext cx="5608528" cy="31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0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6"/>
          <p:cNvSpPr txBox="1">
            <a:spLocks noGrp="1"/>
          </p:cNvSpPr>
          <p:nvPr>
            <p:ph type="ctrTitle"/>
          </p:nvPr>
        </p:nvSpPr>
        <p:spPr>
          <a:xfrm>
            <a:off x="2576408" y="1917526"/>
            <a:ext cx="4086300" cy="10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203" name="Google Shape;1203;p56"/>
          <p:cNvSpPr txBox="1">
            <a:spLocks noGrp="1"/>
          </p:cNvSpPr>
          <p:nvPr>
            <p:ph type="subTitle" idx="1"/>
          </p:nvPr>
        </p:nvSpPr>
        <p:spPr>
          <a:xfrm>
            <a:off x="2576408" y="2723953"/>
            <a:ext cx="40863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1204" name="Google Shape;1204;p56"/>
          <p:cNvSpPr txBox="1">
            <a:spLocks noGrp="1"/>
          </p:cNvSpPr>
          <p:nvPr>
            <p:ph type="ctrTitle"/>
          </p:nvPr>
        </p:nvSpPr>
        <p:spPr>
          <a:xfrm rot="-1157" flipH="1">
            <a:off x="785214" y="1222617"/>
            <a:ext cx="8916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WE ARE</a:t>
            </a:r>
            <a:r>
              <a:rPr lang="en" sz="140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 </a:t>
            </a:r>
            <a:r>
              <a:rPr lang="en" sz="160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HIRING</a:t>
            </a:r>
            <a:endParaRPr sz="1600">
              <a:solidFill>
                <a:schemeClr val="lt1"/>
              </a:solidFill>
              <a:latin typeface="Anek Telugu ExtraBold"/>
              <a:ea typeface="Anek Telugu ExtraBold"/>
              <a:cs typeface="Anek Telugu ExtraBold"/>
              <a:sym typeface="Anek Telugu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5481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1"/>
          <p:cNvSpPr txBox="1">
            <a:spLocks noGrp="1"/>
          </p:cNvSpPr>
          <p:nvPr>
            <p:ph type="title"/>
          </p:nvPr>
        </p:nvSpPr>
        <p:spPr>
          <a:xfrm>
            <a:off x="2224206" y="1348150"/>
            <a:ext cx="720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48" name="Google Shape;548;p31"/>
          <p:cNvSpPr txBox="1">
            <a:spLocks noGrp="1"/>
          </p:cNvSpPr>
          <p:nvPr>
            <p:ph type="subTitle" idx="1"/>
          </p:nvPr>
        </p:nvSpPr>
        <p:spPr>
          <a:xfrm>
            <a:off x="3231894" y="1624982"/>
            <a:ext cx="3687900" cy="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u="sng" dirty="0">
                <a:solidFill>
                  <a:schemeClr val="accent4">
                    <a:lumMod val="50000"/>
                  </a:schemeClr>
                </a:solidFill>
              </a:rPr>
              <a:t>20210101379</a:t>
            </a:r>
            <a:endParaRPr b="1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2"/>
          </p:nvPr>
        </p:nvSpPr>
        <p:spPr>
          <a:xfrm>
            <a:off x="3231893" y="1348175"/>
            <a:ext cx="3687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Amanda </a:t>
            </a:r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 idx="3"/>
          </p:nvPr>
        </p:nvSpPr>
        <p:spPr>
          <a:xfrm>
            <a:off x="715050" y="453933"/>
            <a:ext cx="77139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/>
              <a:t>Persiapan Kewirausahaan </a:t>
            </a:r>
            <a:br>
              <a:rPr lang="id-ID" sz="2400" dirty="0"/>
            </a:br>
            <a:r>
              <a:rPr lang="id-ID" sz="1800" dirty="0"/>
              <a:t>Group A (3)</a:t>
            </a:r>
            <a:endParaRPr sz="1800" dirty="0"/>
          </a:p>
        </p:txBody>
      </p:sp>
      <p:sp>
        <p:nvSpPr>
          <p:cNvPr id="551" name="Google Shape;551;p31"/>
          <p:cNvSpPr txBox="1">
            <a:spLocks noGrp="1"/>
          </p:cNvSpPr>
          <p:nvPr>
            <p:ph type="title" idx="4"/>
          </p:nvPr>
        </p:nvSpPr>
        <p:spPr>
          <a:xfrm>
            <a:off x="2224206" y="2913251"/>
            <a:ext cx="720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2" name="Google Shape;552;p31"/>
          <p:cNvSpPr txBox="1">
            <a:spLocks noGrp="1"/>
          </p:cNvSpPr>
          <p:nvPr>
            <p:ph type="subTitle" idx="5"/>
          </p:nvPr>
        </p:nvSpPr>
        <p:spPr>
          <a:xfrm>
            <a:off x="3231894" y="3189856"/>
            <a:ext cx="3687900" cy="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accent4">
                    <a:lumMod val="50000"/>
                  </a:schemeClr>
                </a:solidFill>
              </a:rPr>
              <a:t>20210101383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6"/>
          </p:nvPr>
        </p:nvSpPr>
        <p:spPr>
          <a:xfrm>
            <a:off x="3231893" y="2913262"/>
            <a:ext cx="3687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Heri </a:t>
            </a:r>
            <a:r>
              <a:rPr lang="id-ID" dirty="0" err="1"/>
              <a:t>Magitua</a:t>
            </a:r>
            <a:r>
              <a:rPr lang="id-ID" dirty="0"/>
              <a:t> </a:t>
            </a:r>
            <a:r>
              <a:rPr lang="id-ID" dirty="0" err="1"/>
              <a:t>Okbertu</a:t>
            </a:r>
            <a:endParaRPr dirty="0"/>
          </a:p>
        </p:txBody>
      </p:sp>
      <p:sp>
        <p:nvSpPr>
          <p:cNvPr id="554" name="Google Shape;554;p31"/>
          <p:cNvSpPr txBox="1">
            <a:spLocks noGrp="1"/>
          </p:cNvSpPr>
          <p:nvPr>
            <p:ph type="title" idx="7"/>
          </p:nvPr>
        </p:nvSpPr>
        <p:spPr>
          <a:xfrm>
            <a:off x="2224206" y="2130701"/>
            <a:ext cx="720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8"/>
          </p:nvPr>
        </p:nvSpPr>
        <p:spPr>
          <a:xfrm>
            <a:off x="3231894" y="2407539"/>
            <a:ext cx="3687900" cy="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u="sng" dirty="0">
                <a:solidFill>
                  <a:schemeClr val="accent4">
                    <a:lumMod val="50000"/>
                  </a:schemeClr>
                </a:solidFill>
              </a:rPr>
              <a:t>20210101410</a:t>
            </a:r>
            <a:endParaRPr b="1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9"/>
          </p:nvPr>
        </p:nvSpPr>
        <p:spPr>
          <a:xfrm>
            <a:off x="3231893" y="2130722"/>
            <a:ext cx="3687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Eqy Farha Gunawan </a:t>
            </a:r>
            <a:endParaRPr dirty="0"/>
          </a:p>
        </p:txBody>
      </p:sp>
      <p:sp>
        <p:nvSpPr>
          <p:cNvPr id="557" name="Google Shape;557;p31"/>
          <p:cNvSpPr txBox="1">
            <a:spLocks noGrp="1"/>
          </p:cNvSpPr>
          <p:nvPr>
            <p:ph type="title" idx="13"/>
          </p:nvPr>
        </p:nvSpPr>
        <p:spPr>
          <a:xfrm>
            <a:off x="2224206" y="3695800"/>
            <a:ext cx="720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58" name="Google Shape;558;p31"/>
          <p:cNvSpPr txBox="1">
            <a:spLocks noGrp="1"/>
          </p:cNvSpPr>
          <p:nvPr>
            <p:ph type="subTitle" idx="14"/>
          </p:nvPr>
        </p:nvSpPr>
        <p:spPr>
          <a:xfrm>
            <a:off x="3231894" y="3972401"/>
            <a:ext cx="3687900" cy="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accent4">
                    <a:lumMod val="50000"/>
                  </a:schemeClr>
                </a:solidFill>
              </a:rPr>
              <a:t>20210101384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59" name="Google Shape;559;p31"/>
          <p:cNvSpPr txBox="1">
            <a:spLocks noGrp="1"/>
          </p:cNvSpPr>
          <p:nvPr>
            <p:ph type="subTitle" idx="15"/>
          </p:nvPr>
        </p:nvSpPr>
        <p:spPr>
          <a:xfrm>
            <a:off x="3231893" y="3695807"/>
            <a:ext cx="3687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Jeanne Maria Christy</a:t>
            </a:r>
            <a:endParaRPr dirty="0"/>
          </a:p>
        </p:txBody>
      </p:sp>
      <p:cxnSp>
        <p:nvCxnSpPr>
          <p:cNvPr id="560" name="Google Shape;560;p31"/>
          <p:cNvCxnSpPr>
            <a:stCxn id="547" idx="3"/>
            <a:endCxn id="549" idx="1"/>
          </p:cNvCxnSpPr>
          <p:nvPr/>
        </p:nvCxnSpPr>
        <p:spPr>
          <a:xfrm>
            <a:off x="2945106" y="1525750"/>
            <a:ext cx="28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31"/>
          <p:cNvCxnSpPr>
            <a:stCxn id="554" idx="3"/>
            <a:endCxn id="556" idx="1"/>
          </p:cNvCxnSpPr>
          <p:nvPr/>
        </p:nvCxnSpPr>
        <p:spPr>
          <a:xfrm>
            <a:off x="2945106" y="2308301"/>
            <a:ext cx="28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31"/>
          <p:cNvCxnSpPr>
            <a:stCxn id="551" idx="3"/>
            <a:endCxn id="553" idx="1"/>
          </p:cNvCxnSpPr>
          <p:nvPr/>
        </p:nvCxnSpPr>
        <p:spPr>
          <a:xfrm>
            <a:off x="2945106" y="3090851"/>
            <a:ext cx="28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31"/>
          <p:cNvCxnSpPr>
            <a:stCxn id="557" idx="3"/>
            <a:endCxn id="559" idx="1"/>
          </p:cNvCxnSpPr>
          <p:nvPr/>
        </p:nvCxnSpPr>
        <p:spPr>
          <a:xfrm>
            <a:off x="2945106" y="3873400"/>
            <a:ext cx="28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9CBB9311-488F-E988-766C-1E90992941DC}"/>
              </a:ext>
            </a:extLst>
          </p:cNvPr>
          <p:cNvSpPr/>
          <p:nvPr/>
        </p:nvSpPr>
        <p:spPr>
          <a:xfrm>
            <a:off x="2171700" y="526314"/>
            <a:ext cx="4864894" cy="355166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4" name="Konektor Lurus 3">
            <a:extLst>
              <a:ext uri="{FF2B5EF4-FFF2-40B4-BE49-F238E27FC236}">
                <a16:creationId xmlns:a16="http://schemas.microsoft.com/office/drawing/2014/main" id="{C6D4EB38-00D9-E7E9-4018-A9A188FB0FCB}"/>
              </a:ext>
            </a:extLst>
          </p:cNvPr>
          <p:cNvCxnSpPr>
            <a:cxnSpLocks/>
          </p:cNvCxnSpPr>
          <p:nvPr/>
        </p:nvCxnSpPr>
        <p:spPr>
          <a:xfrm>
            <a:off x="3814763" y="1243013"/>
            <a:ext cx="1507331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Google Shape;11238;p72">
            <a:extLst>
              <a:ext uri="{FF2B5EF4-FFF2-40B4-BE49-F238E27FC236}">
                <a16:creationId xmlns:a16="http://schemas.microsoft.com/office/drawing/2014/main" id="{56D9D4C7-8BA2-F045-017D-B9A735E630DF}"/>
              </a:ext>
            </a:extLst>
          </p:cNvPr>
          <p:cNvGrpSpPr/>
          <p:nvPr/>
        </p:nvGrpSpPr>
        <p:grpSpPr>
          <a:xfrm>
            <a:off x="1809403" y="1949912"/>
            <a:ext cx="540396" cy="614255"/>
            <a:chOff x="7144274" y="1500214"/>
            <a:chExt cx="282174" cy="355735"/>
          </a:xfrm>
        </p:grpSpPr>
        <p:sp>
          <p:nvSpPr>
            <p:cNvPr id="23" name="Google Shape;11239;p72">
              <a:extLst>
                <a:ext uri="{FF2B5EF4-FFF2-40B4-BE49-F238E27FC236}">
                  <a16:creationId xmlns:a16="http://schemas.microsoft.com/office/drawing/2014/main" id="{7C0977B4-BA22-38B0-4235-0213CDD85DA7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240;p72">
              <a:extLst>
                <a:ext uri="{FF2B5EF4-FFF2-40B4-BE49-F238E27FC236}">
                  <a16:creationId xmlns:a16="http://schemas.microsoft.com/office/drawing/2014/main" id="{3424520B-CB3C-27DD-D9C6-B43362E7666D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241;p72">
              <a:extLst>
                <a:ext uri="{FF2B5EF4-FFF2-40B4-BE49-F238E27FC236}">
                  <a16:creationId xmlns:a16="http://schemas.microsoft.com/office/drawing/2014/main" id="{DFD1902D-ED92-6528-E047-C2D61D25FC23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242;p72">
              <a:extLst>
                <a:ext uri="{FF2B5EF4-FFF2-40B4-BE49-F238E27FC236}">
                  <a16:creationId xmlns:a16="http://schemas.microsoft.com/office/drawing/2014/main" id="{92939BCB-6F32-312D-3A84-123DC9E0EE7C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243;p72">
              <a:extLst>
                <a:ext uri="{FF2B5EF4-FFF2-40B4-BE49-F238E27FC236}">
                  <a16:creationId xmlns:a16="http://schemas.microsoft.com/office/drawing/2014/main" id="{4007CBC3-8C7B-0E19-8CE6-C186BEC479F5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44;p72">
              <a:extLst>
                <a:ext uri="{FF2B5EF4-FFF2-40B4-BE49-F238E27FC236}">
                  <a16:creationId xmlns:a16="http://schemas.microsoft.com/office/drawing/2014/main" id="{E39B37FC-51A9-4840-064C-74160FB336A5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1256;p72">
            <a:extLst>
              <a:ext uri="{FF2B5EF4-FFF2-40B4-BE49-F238E27FC236}">
                <a16:creationId xmlns:a16="http://schemas.microsoft.com/office/drawing/2014/main" id="{841D5FDE-450F-0226-03FE-186BA7A90C33}"/>
              </a:ext>
            </a:extLst>
          </p:cNvPr>
          <p:cNvGrpSpPr/>
          <p:nvPr/>
        </p:nvGrpSpPr>
        <p:grpSpPr>
          <a:xfrm>
            <a:off x="1809403" y="1150925"/>
            <a:ext cx="542820" cy="581671"/>
            <a:chOff x="5289631" y="1500214"/>
            <a:chExt cx="332355" cy="354974"/>
          </a:xfrm>
        </p:grpSpPr>
        <p:sp>
          <p:nvSpPr>
            <p:cNvPr id="30" name="Google Shape;11257;p72">
              <a:extLst>
                <a:ext uri="{FF2B5EF4-FFF2-40B4-BE49-F238E27FC236}">
                  <a16:creationId xmlns:a16="http://schemas.microsoft.com/office/drawing/2014/main" id="{7BDCA641-4A1E-8A73-EBC7-86B6B79F8588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258;p72">
              <a:extLst>
                <a:ext uri="{FF2B5EF4-FFF2-40B4-BE49-F238E27FC236}">
                  <a16:creationId xmlns:a16="http://schemas.microsoft.com/office/drawing/2014/main" id="{5C5AD278-E6F5-442B-EE0F-EA48E6EE2784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59;p72">
              <a:extLst>
                <a:ext uri="{FF2B5EF4-FFF2-40B4-BE49-F238E27FC236}">
                  <a16:creationId xmlns:a16="http://schemas.microsoft.com/office/drawing/2014/main" id="{8B7E5557-1A51-9F2A-7967-887ABB42AFD4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60;p72">
              <a:extLst>
                <a:ext uri="{FF2B5EF4-FFF2-40B4-BE49-F238E27FC236}">
                  <a16:creationId xmlns:a16="http://schemas.microsoft.com/office/drawing/2014/main" id="{FEA7034C-D082-C8F6-0C5C-673E17556EE7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61;p72">
              <a:extLst>
                <a:ext uri="{FF2B5EF4-FFF2-40B4-BE49-F238E27FC236}">
                  <a16:creationId xmlns:a16="http://schemas.microsoft.com/office/drawing/2014/main" id="{5F57AC44-0AC8-3114-6B51-163D64D5DE16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62;p72">
              <a:extLst>
                <a:ext uri="{FF2B5EF4-FFF2-40B4-BE49-F238E27FC236}">
                  <a16:creationId xmlns:a16="http://schemas.microsoft.com/office/drawing/2014/main" id="{C203DA40-C947-95DC-5F93-31BBD35FBB5B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0689;p72">
            <a:extLst>
              <a:ext uri="{FF2B5EF4-FFF2-40B4-BE49-F238E27FC236}">
                <a16:creationId xmlns:a16="http://schemas.microsoft.com/office/drawing/2014/main" id="{9F9B5B10-F242-E976-0FD2-CD6A2DB37055}"/>
              </a:ext>
            </a:extLst>
          </p:cNvPr>
          <p:cNvGrpSpPr/>
          <p:nvPr/>
        </p:nvGrpSpPr>
        <p:grpSpPr>
          <a:xfrm>
            <a:off x="1811827" y="2762739"/>
            <a:ext cx="495091" cy="584000"/>
            <a:chOff x="5353403" y="3785609"/>
            <a:chExt cx="277992" cy="354974"/>
          </a:xfrm>
        </p:grpSpPr>
        <p:sp>
          <p:nvSpPr>
            <p:cNvPr id="38" name="Google Shape;10690;p72">
              <a:extLst>
                <a:ext uri="{FF2B5EF4-FFF2-40B4-BE49-F238E27FC236}">
                  <a16:creationId xmlns:a16="http://schemas.microsoft.com/office/drawing/2014/main" id="{282BBD42-3B0B-E01E-002B-B065E0E3F5B7}"/>
                </a:ext>
              </a:extLst>
            </p:cNvPr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691;p72">
              <a:extLst>
                <a:ext uri="{FF2B5EF4-FFF2-40B4-BE49-F238E27FC236}">
                  <a16:creationId xmlns:a16="http://schemas.microsoft.com/office/drawing/2014/main" id="{FEECD7A3-BAC3-8DF5-99AE-EE8A45940C3F}"/>
                </a:ext>
              </a:extLst>
            </p:cNvPr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92;p72">
              <a:extLst>
                <a:ext uri="{FF2B5EF4-FFF2-40B4-BE49-F238E27FC236}">
                  <a16:creationId xmlns:a16="http://schemas.microsoft.com/office/drawing/2014/main" id="{306540D4-0A00-39C5-8F86-B8657CABAD54}"/>
                </a:ext>
              </a:extLst>
            </p:cNvPr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693;p72">
              <a:extLst>
                <a:ext uri="{FF2B5EF4-FFF2-40B4-BE49-F238E27FC236}">
                  <a16:creationId xmlns:a16="http://schemas.microsoft.com/office/drawing/2014/main" id="{05CC801B-3804-449A-77D4-84DB619DA23E}"/>
                </a:ext>
              </a:extLst>
            </p:cNvPr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94;p72">
              <a:extLst>
                <a:ext uri="{FF2B5EF4-FFF2-40B4-BE49-F238E27FC236}">
                  <a16:creationId xmlns:a16="http://schemas.microsoft.com/office/drawing/2014/main" id="{E69F4E79-4608-3B42-CD46-F09F84A96145}"/>
                </a:ext>
              </a:extLst>
            </p:cNvPr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95;p72">
              <a:extLst>
                <a:ext uri="{FF2B5EF4-FFF2-40B4-BE49-F238E27FC236}">
                  <a16:creationId xmlns:a16="http://schemas.microsoft.com/office/drawing/2014/main" id="{9C3D19B8-3B67-1F3C-0119-6A4C946EA26B}"/>
                </a:ext>
              </a:extLst>
            </p:cNvPr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0768;p72">
            <a:extLst>
              <a:ext uri="{FF2B5EF4-FFF2-40B4-BE49-F238E27FC236}">
                <a16:creationId xmlns:a16="http://schemas.microsoft.com/office/drawing/2014/main" id="{15024756-04A8-8928-AB11-3994E7321C7C}"/>
              </a:ext>
            </a:extLst>
          </p:cNvPr>
          <p:cNvGrpSpPr/>
          <p:nvPr/>
        </p:nvGrpSpPr>
        <p:grpSpPr>
          <a:xfrm>
            <a:off x="1809404" y="3584976"/>
            <a:ext cx="501282" cy="495835"/>
            <a:chOff x="6703732" y="3346936"/>
            <a:chExt cx="264813" cy="352693"/>
          </a:xfrm>
        </p:grpSpPr>
        <p:sp>
          <p:nvSpPr>
            <p:cNvPr id="46" name="Google Shape;10769;p72">
              <a:extLst>
                <a:ext uri="{FF2B5EF4-FFF2-40B4-BE49-F238E27FC236}">
                  <a16:creationId xmlns:a16="http://schemas.microsoft.com/office/drawing/2014/main" id="{60A2D9B2-FC27-78CE-7003-04883E7E2B6B}"/>
                </a:ext>
              </a:extLst>
            </p:cNvPr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70;p72">
              <a:extLst>
                <a:ext uri="{FF2B5EF4-FFF2-40B4-BE49-F238E27FC236}">
                  <a16:creationId xmlns:a16="http://schemas.microsoft.com/office/drawing/2014/main" id="{BFF1D75B-F0CD-3024-B2BD-6A799ABD2C17}"/>
                </a:ext>
              </a:extLst>
            </p:cNvPr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71;p72">
              <a:extLst>
                <a:ext uri="{FF2B5EF4-FFF2-40B4-BE49-F238E27FC236}">
                  <a16:creationId xmlns:a16="http://schemas.microsoft.com/office/drawing/2014/main" id="{A43364AB-7367-38D2-D852-88115328E2C0}"/>
                </a:ext>
              </a:extLst>
            </p:cNvPr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72;p72">
              <a:extLst>
                <a:ext uri="{FF2B5EF4-FFF2-40B4-BE49-F238E27FC236}">
                  <a16:creationId xmlns:a16="http://schemas.microsoft.com/office/drawing/2014/main" id="{EB3C95E5-25FE-AD3A-32DF-C1A1B5271D86}"/>
                </a:ext>
              </a:extLst>
            </p:cNvPr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73;p72">
              <a:extLst>
                <a:ext uri="{FF2B5EF4-FFF2-40B4-BE49-F238E27FC236}">
                  <a16:creationId xmlns:a16="http://schemas.microsoft.com/office/drawing/2014/main" id="{728BD51E-0A81-60F5-9A76-61AEB83A3224}"/>
                </a:ext>
              </a:extLst>
            </p:cNvPr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1078;p72">
            <a:extLst>
              <a:ext uri="{FF2B5EF4-FFF2-40B4-BE49-F238E27FC236}">
                <a16:creationId xmlns:a16="http://schemas.microsoft.com/office/drawing/2014/main" id="{49269EFD-37C7-7173-3B42-D94EBF6CC466}"/>
              </a:ext>
            </a:extLst>
          </p:cNvPr>
          <p:cNvGrpSpPr/>
          <p:nvPr/>
        </p:nvGrpSpPr>
        <p:grpSpPr>
          <a:xfrm>
            <a:off x="1095103" y="2448885"/>
            <a:ext cx="380604" cy="313854"/>
            <a:chOff x="3074027" y="1983777"/>
            <a:chExt cx="380604" cy="313854"/>
          </a:xfrm>
        </p:grpSpPr>
        <p:sp>
          <p:nvSpPr>
            <p:cNvPr id="5" name="Google Shape;11079;p72">
              <a:extLst>
                <a:ext uri="{FF2B5EF4-FFF2-40B4-BE49-F238E27FC236}">
                  <a16:creationId xmlns:a16="http://schemas.microsoft.com/office/drawing/2014/main" id="{3C5FD09C-B82E-7133-281E-4601142569C0}"/>
                </a:ext>
              </a:extLst>
            </p:cNvPr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080;p72">
              <a:extLst>
                <a:ext uri="{FF2B5EF4-FFF2-40B4-BE49-F238E27FC236}">
                  <a16:creationId xmlns:a16="http://schemas.microsoft.com/office/drawing/2014/main" id="{EAF0F685-293F-C80E-B2B1-50CF243F5E03}"/>
                </a:ext>
              </a:extLst>
            </p:cNvPr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081;p72">
              <a:extLst>
                <a:ext uri="{FF2B5EF4-FFF2-40B4-BE49-F238E27FC236}">
                  <a16:creationId xmlns:a16="http://schemas.microsoft.com/office/drawing/2014/main" id="{3382689D-2FB8-BE65-4C86-20BA3E9D5520}"/>
                </a:ext>
              </a:extLst>
            </p:cNvPr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82;p72">
              <a:extLst>
                <a:ext uri="{FF2B5EF4-FFF2-40B4-BE49-F238E27FC236}">
                  <a16:creationId xmlns:a16="http://schemas.microsoft.com/office/drawing/2014/main" id="{B4DC85FC-55D9-97C6-59A1-6ED06B20F765}"/>
                </a:ext>
              </a:extLst>
            </p:cNvPr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83;p72">
              <a:extLst>
                <a:ext uri="{FF2B5EF4-FFF2-40B4-BE49-F238E27FC236}">
                  <a16:creationId xmlns:a16="http://schemas.microsoft.com/office/drawing/2014/main" id="{785EC1B3-05A2-1537-52F8-41E5833A40CB}"/>
                </a:ext>
              </a:extLst>
            </p:cNvPr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1078;p72">
            <a:extLst>
              <a:ext uri="{FF2B5EF4-FFF2-40B4-BE49-F238E27FC236}">
                <a16:creationId xmlns:a16="http://schemas.microsoft.com/office/drawing/2014/main" id="{96CCF155-5C07-F41D-3574-6043E4CDAF0C}"/>
              </a:ext>
            </a:extLst>
          </p:cNvPr>
          <p:cNvGrpSpPr/>
          <p:nvPr/>
        </p:nvGrpSpPr>
        <p:grpSpPr>
          <a:xfrm>
            <a:off x="7299373" y="877376"/>
            <a:ext cx="380604" cy="313854"/>
            <a:chOff x="3074027" y="1983777"/>
            <a:chExt cx="380604" cy="313854"/>
          </a:xfrm>
        </p:grpSpPr>
        <p:sp>
          <p:nvSpPr>
            <p:cNvPr id="11" name="Google Shape;11079;p72">
              <a:extLst>
                <a:ext uri="{FF2B5EF4-FFF2-40B4-BE49-F238E27FC236}">
                  <a16:creationId xmlns:a16="http://schemas.microsoft.com/office/drawing/2014/main" id="{B0FF1324-FBD2-B7DC-EE85-70349679C822}"/>
                </a:ext>
              </a:extLst>
            </p:cNvPr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80;p72">
              <a:extLst>
                <a:ext uri="{FF2B5EF4-FFF2-40B4-BE49-F238E27FC236}">
                  <a16:creationId xmlns:a16="http://schemas.microsoft.com/office/drawing/2014/main" id="{20B2C7FA-7FFC-ADE3-4B20-DB234D377A27}"/>
                </a:ext>
              </a:extLst>
            </p:cNvPr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81;p72">
              <a:extLst>
                <a:ext uri="{FF2B5EF4-FFF2-40B4-BE49-F238E27FC236}">
                  <a16:creationId xmlns:a16="http://schemas.microsoft.com/office/drawing/2014/main" id="{DE90FCF2-9A22-A93E-0143-040B6B978DA5}"/>
                </a:ext>
              </a:extLst>
            </p:cNvPr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82;p72">
              <a:extLst>
                <a:ext uri="{FF2B5EF4-FFF2-40B4-BE49-F238E27FC236}">
                  <a16:creationId xmlns:a16="http://schemas.microsoft.com/office/drawing/2014/main" id="{63495B51-DE54-DB3B-1C8F-94CDFB031DA6}"/>
                </a:ext>
              </a:extLst>
            </p:cNvPr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83;p72">
              <a:extLst>
                <a:ext uri="{FF2B5EF4-FFF2-40B4-BE49-F238E27FC236}">
                  <a16:creationId xmlns:a16="http://schemas.microsoft.com/office/drawing/2014/main" id="{E2C2F576-0668-B838-A49E-D3FC8DD9FFE5}"/>
                </a:ext>
              </a:extLst>
            </p:cNvPr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078;p72">
            <a:extLst>
              <a:ext uri="{FF2B5EF4-FFF2-40B4-BE49-F238E27FC236}">
                <a16:creationId xmlns:a16="http://schemas.microsoft.com/office/drawing/2014/main" id="{534310B0-EE0F-8308-9CFA-24700118646F}"/>
              </a:ext>
            </a:extLst>
          </p:cNvPr>
          <p:cNvGrpSpPr/>
          <p:nvPr/>
        </p:nvGrpSpPr>
        <p:grpSpPr>
          <a:xfrm>
            <a:off x="6208760" y="1546423"/>
            <a:ext cx="380604" cy="313854"/>
            <a:chOff x="3074027" y="1983777"/>
            <a:chExt cx="380604" cy="313854"/>
          </a:xfrm>
        </p:grpSpPr>
        <p:sp>
          <p:nvSpPr>
            <p:cNvPr id="17" name="Google Shape;11079;p72">
              <a:extLst>
                <a:ext uri="{FF2B5EF4-FFF2-40B4-BE49-F238E27FC236}">
                  <a16:creationId xmlns:a16="http://schemas.microsoft.com/office/drawing/2014/main" id="{A58C84DF-593C-512F-8483-4F1D818751ED}"/>
                </a:ext>
              </a:extLst>
            </p:cNvPr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80;p72">
              <a:extLst>
                <a:ext uri="{FF2B5EF4-FFF2-40B4-BE49-F238E27FC236}">
                  <a16:creationId xmlns:a16="http://schemas.microsoft.com/office/drawing/2014/main" id="{0E0D0DBC-F7EA-3AB3-BB80-DD67D7112986}"/>
                </a:ext>
              </a:extLst>
            </p:cNvPr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81;p72">
              <a:extLst>
                <a:ext uri="{FF2B5EF4-FFF2-40B4-BE49-F238E27FC236}">
                  <a16:creationId xmlns:a16="http://schemas.microsoft.com/office/drawing/2014/main" id="{90DEB71A-E305-F159-3A79-8684E5C4FEF5}"/>
                </a:ext>
              </a:extLst>
            </p:cNvPr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82;p72">
              <a:extLst>
                <a:ext uri="{FF2B5EF4-FFF2-40B4-BE49-F238E27FC236}">
                  <a16:creationId xmlns:a16="http://schemas.microsoft.com/office/drawing/2014/main" id="{A65A027E-4FE0-BBD0-5044-94FE36293E2F}"/>
                </a:ext>
              </a:extLst>
            </p:cNvPr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83;p72">
              <a:extLst>
                <a:ext uri="{FF2B5EF4-FFF2-40B4-BE49-F238E27FC236}">
                  <a16:creationId xmlns:a16="http://schemas.microsoft.com/office/drawing/2014/main" id="{95C92B8B-750F-896F-2563-E5AD29EC787D}"/>
                </a:ext>
              </a:extLst>
            </p:cNvPr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1078;p72">
            <a:extLst>
              <a:ext uri="{FF2B5EF4-FFF2-40B4-BE49-F238E27FC236}">
                <a16:creationId xmlns:a16="http://schemas.microsoft.com/office/drawing/2014/main" id="{C4C881C2-33B2-DC76-2AC8-01470F87CF55}"/>
              </a:ext>
            </a:extLst>
          </p:cNvPr>
          <p:cNvGrpSpPr/>
          <p:nvPr/>
        </p:nvGrpSpPr>
        <p:grpSpPr>
          <a:xfrm>
            <a:off x="7525554" y="2840284"/>
            <a:ext cx="380604" cy="313854"/>
            <a:chOff x="3074027" y="1983777"/>
            <a:chExt cx="380604" cy="313854"/>
          </a:xfrm>
        </p:grpSpPr>
        <p:sp>
          <p:nvSpPr>
            <p:cNvPr id="44" name="Google Shape;11079;p72">
              <a:extLst>
                <a:ext uri="{FF2B5EF4-FFF2-40B4-BE49-F238E27FC236}">
                  <a16:creationId xmlns:a16="http://schemas.microsoft.com/office/drawing/2014/main" id="{EFD427FF-39D9-5F5A-C17B-315EC5B43A47}"/>
                </a:ext>
              </a:extLst>
            </p:cNvPr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080;p72">
              <a:extLst>
                <a:ext uri="{FF2B5EF4-FFF2-40B4-BE49-F238E27FC236}">
                  <a16:creationId xmlns:a16="http://schemas.microsoft.com/office/drawing/2014/main" id="{12DFBCDE-7323-0D2D-5DDC-B87B3F82AA2A}"/>
                </a:ext>
              </a:extLst>
            </p:cNvPr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081;p72">
              <a:extLst>
                <a:ext uri="{FF2B5EF4-FFF2-40B4-BE49-F238E27FC236}">
                  <a16:creationId xmlns:a16="http://schemas.microsoft.com/office/drawing/2014/main" id="{ACBF1059-A2D8-B0C5-56D2-1FD6D4AF1E99}"/>
                </a:ext>
              </a:extLst>
            </p:cNvPr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082;p72">
              <a:extLst>
                <a:ext uri="{FF2B5EF4-FFF2-40B4-BE49-F238E27FC236}">
                  <a16:creationId xmlns:a16="http://schemas.microsoft.com/office/drawing/2014/main" id="{7E4CEA73-1EDA-A45D-DE9F-29395C855751}"/>
                </a:ext>
              </a:extLst>
            </p:cNvPr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083;p72">
              <a:extLst>
                <a:ext uri="{FF2B5EF4-FFF2-40B4-BE49-F238E27FC236}">
                  <a16:creationId xmlns:a16="http://schemas.microsoft.com/office/drawing/2014/main" id="{E8248B10-72CB-5436-D74A-DB4039586044}"/>
                </a:ext>
              </a:extLst>
            </p:cNvPr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078;p72">
            <a:extLst>
              <a:ext uri="{FF2B5EF4-FFF2-40B4-BE49-F238E27FC236}">
                <a16:creationId xmlns:a16="http://schemas.microsoft.com/office/drawing/2014/main" id="{8152EB30-00A4-DAD2-25ED-CBA26FC151D6}"/>
              </a:ext>
            </a:extLst>
          </p:cNvPr>
          <p:cNvGrpSpPr/>
          <p:nvPr/>
        </p:nvGrpSpPr>
        <p:grpSpPr>
          <a:xfrm>
            <a:off x="5687267" y="4150001"/>
            <a:ext cx="380604" cy="313854"/>
            <a:chOff x="3074027" y="1983777"/>
            <a:chExt cx="380604" cy="313854"/>
          </a:xfrm>
        </p:grpSpPr>
        <p:sp>
          <p:nvSpPr>
            <p:cNvPr id="56" name="Google Shape;11079;p72">
              <a:extLst>
                <a:ext uri="{FF2B5EF4-FFF2-40B4-BE49-F238E27FC236}">
                  <a16:creationId xmlns:a16="http://schemas.microsoft.com/office/drawing/2014/main" id="{E9DFBAEE-882B-6F38-CAA2-15539D8823E9}"/>
                </a:ext>
              </a:extLst>
            </p:cNvPr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080;p72">
              <a:extLst>
                <a:ext uri="{FF2B5EF4-FFF2-40B4-BE49-F238E27FC236}">
                  <a16:creationId xmlns:a16="http://schemas.microsoft.com/office/drawing/2014/main" id="{1F565988-9E46-AF5C-19C4-145CE40B6EF9}"/>
                </a:ext>
              </a:extLst>
            </p:cNvPr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081;p72">
              <a:extLst>
                <a:ext uri="{FF2B5EF4-FFF2-40B4-BE49-F238E27FC236}">
                  <a16:creationId xmlns:a16="http://schemas.microsoft.com/office/drawing/2014/main" id="{7F2BDBB9-E767-E7CC-D19A-5F77DF9F6092}"/>
                </a:ext>
              </a:extLst>
            </p:cNvPr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082;p72">
              <a:extLst>
                <a:ext uri="{FF2B5EF4-FFF2-40B4-BE49-F238E27FC236}">
                  <a16:creationId xmlns:a16="http://schemas.microsoft.com/office/drawing/2014/main" id="{9D9E33DC-5FAE-1F97-599F-C02C9DF1806C}"/>
                </a:ext>
              </a:extLst>
            </p:cNvPr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083;p72">
              <a:extLst>
                <a:ext uri="{FF2B5EF4-FFF2-40B4-BE49-F238E27FC236}">
                  <a16:creationId xmlns:a16="http://schemas.microsoft.com/office/drawing/2014/main" id="{46634B2C-68EE-B809-D836-0F6EFF678803}"/>
                </a:ext>
              </a:extLst>
            </p:cNvPr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1078;p72">
            <a:extLst>
              <a:ext uri="{FF2B5EF4-FFF2-40B4-BE49-F238E27FC236}">
                <a16:creationId xmlns:a16="http://schemas.microsoft.com/office/drawing/2014/main" id="{6073D33B-C4CA-AFB9-1718-69DE616F0392}"/>
              </a:ext>
            </a:extLst>
          </p:cNvPr>
          <p:cNvGrpSpPr/>
          <p:nvPr/>
        </p:nvGrpSpPr>
        <p:grpSpPr>
          <a:xfrm>
            <a:off x="2423086" y="4030393"/>
            <a:ext cx="380604" cy="313854"/>
            <a:chOff x="3074027" y="1983777"/>
            <a:chExt cx="380604" cy="313854"/>
          </a:xfrm>
        </p:grpSpPr>
        <p:sp>
          <p:nvSpPr>
            <p:cNvPr id="62" name="Google Shape;11079;p72">
              <a:extLst>
                <a:ext uri="{FF2B5EF4-FFF2-40B4-BE49-F238E27FC236}">
                  <a16:creationId xmlns:a16="http://schemas.microsoft.com/office/drawing/2014/main" id="{E3CA9D37-3AF3-CDCB-806A-5DCAEC61FD94}"/>
                </a:ext>
              </a:extLst>
            </p:cNvPr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080;p72">
              <a:extLst>
                <a:ext uri="{FF2B5EF4-FFF2-40B4-BE49-F238E27FC236}">
                  <a16:creationId xmlns:a16="http://schemas.microsoft.com/office/drawing/2014/main" id="{7A6E35EB-5823-7FA6-3F02-FAFF51BADB84}"/>
                </a:ext>
              </a:extLst>
            </p:cNvPr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1081;p72">
              <a:extLst>
                <a:ext uri="{FF2B5EF4-FFF2-40B4-BE49-F238E27FC236}">
                  <a16:creationId xmlns:a16="http://schemas.microsoft.com/office/drawing/2014/main" id="{F8EC5DA4-022E-800F-B056-EFC046D2A09A}"/>
                </a:ext>
              </a:extLst>
            </p:cNvPr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1082;p72">
              <a:extLst>
                <a:ext uri="{FF2B5EF4-FFF2-40B4-BE49-F238E27FC236}">
                  <a16:creationId xmlns:a16="http://schemas.microsoft.com/office/drawing/2014/main" id="{B8544F0E-642F-67F7-3D91-1311403E0081}"/>
                </a:ext>
              </a:extLst>
            </p:cNvPr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1083;p72">
              <a:extLst>
                <a:ext uri="{FF2B5EF4-FFF2-40B4-BE49-F238E27FC236}">
                  <a16:creationId xmlns:a16="http://schemas.microsoft.com/office/drawing/2014/main" id="{48345BCA-D6E8-22EE-D7BF-8A7800105934}"/>
                </a:ext>
              </a:extLst>
            </p:cNvPr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9761;p71">
            <a:extLst>
              <a:ext uri="{FF2B5EF4-FFF2-40B4-BE49-F238E27FC236}">
                <a16:creationId xmlns:a16="http://schemas.microsoft.com/office/drawing/2014/main" id="{0A71FA22-170E-8060-EDCE-F6B51868ECD4}"/>
              </a:ext>
            </a:extLst>
          </p:cNvPr>
          <p:cNvGrpSpPr/>
          <p:nvPr/>
        </p:nvGrpSpPr>
        <p:grpSpPr>
          <a:xfrm>
            <a:off x="1645954" y="547525"/>
            <a:ext cx="294850" cy="349434"/>
            <a:chOff x="3122257" y="1508594"/>
            <a:chExt cx="294850" cy="349434"/>
          </a:xfrm>
        </p:grpSpPr>
        <p:sp>
          <p:nvSpPr>
            <p:cNvPr id="522" name="Google Shape;9762;p71">
              <a:extLst>
                <a:ext uri="{FF2B5EF4-FFF2-40B4-BE49-F238E27FC236}">
                  <a16:creationId xmlns:a16="http://schemas.microsoft.com/office/drawing/2014/main" id="{DD26F03E-70CC-3C1C-B064-D05F28F0F736}"/>
                </a:ext>
              </a:extLst>
            </p:cNvPr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9763;p71">
              <a:extLst>
                <a:ext uri="{FF2B5EF4-FFF2-40B4-BE49-F238E27FC236}">
                  <a16:creationId xmlns:a16="http://schemas.microsoft.com/office/drawing/2014/main" id="{F7CC3096-E3D3-A0B9-3439-D5BF9F9DCE8F}"/>
                </a:ext>
              </a:extLst>
            </p:cNvPr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9764;p71">
              <a:extLst>
                <a:ext uri="{FF2B5EF4-FFF2-40B4-BE49-F238E27FC236}">
                  <a16:creationId xmlns:a16="http://schemas.microsoft.com/office/drawing/2014/main" id="{9096EA24-05A0-613D-DA89-D6634081FB72}"/>
                </a:ext>
              </a:extLst>
            </p:cNvPr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9765;p71">
              <a:extLst>
                <a:ext uri="{FF2B5EF4-FFF2-40B4-BE49-F238E27FC236}">
                  <a16:creationId xmlns:a16="http://schemas.microsoft.com/office/drawing/2014/main" id="{D0910134-226D-55C3-0F7A-55C0CC666F27}"/>
                </a:ext>
              </a:extLst>
            </p:cNvPr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9766;p71">
              <a:extLst>
                <a:ext uri="{FF2B5EF4-FFF2-40B4-BE49-F238E27FC236}">
                  <a16:creationId xmlns:a16="http://schemas.microsoft.com/office/drawing/2014/main" id="{E0B17221-F992-75AC-74BC-37A4E3955EB8}"/>
                </a:ext>
              </a:extLst>
            </p:cNvPr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10618;p72">
            <a:extLst>
              <a:ext uri="{FF2B5EF4-FFF2-40B4-BE49-F238E27FC236}">
                <a16:creationId xmlns:a16="http://schemas.microsoft.com/office/drawing/2014/main" id="{79392813-A6E5-77A6-B02B-7D20D4CF59B4}"/>
              </a:ext>
            </a:extLst>
          </p:cNvPr>
          <p:cNvSpPr/>
          <p:nvPr/>
        </p:nvSpPr>
        <p:spPr>
          <a:xfrm>
            <a:off x="1322345" y="3661182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10618;p72">
            <a:extLst>
              <a:ext uri="{FF2B5EF4-FFF2-40B4-BE49-F238E27FC236}">
                <a16:creationId xmlns:a16="http://schemas.microsoft.com/office/drawing/2014/main" id="{C995889C-52E9-DD09-1BD0-76921C367067}"/>
              </a:ext>
            </a:extLst>
          </p:cNvPr>
          <p:cNvSpPr/>
          <p:nvPr/>
        </p:nvSpPr>
        <p:spPr>
          <a:xfrm>
            <a:off x="7087370" y="1862626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10618;p72">
            <a:extLst>
              <a:ext uri="{FF2B5EF4-FFF2-40B4-BE49-F238E27FC236}">
                <a16:creationId xmlns:a16="http://schemas.microsoft.com/office/drawing/2014/main" id="{BDBE1555-353F-E4E0-49E2-319DDEF9EFA2}"/>
              </a:ext>
            </a:extLst>
          </p:cNvPr>
          <p:cNvSpPr/>
          <p:nvPr/>
        </p:nvSpPr>
        <p:spPr>
          <a:xfrm>
            <a:off x="6317104" y="3204747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10618;p72">
            <a:extLst>
              <a:ext uri="{FF2B5EF4-FFF2-40B4-BE49-F238E27FC236}">
                <a16:creationId xmlns:a16="http://schemas.microsoft.com/office/drawing/2014/main" id="{C6A34222-36BF-D5DA-D5A0-09E6912E4B50}"/>
              </a:ext>
            </a:extLst>
          </p:cNvPr>
          <p:cNvSpPr/>
          <p:nvPr/>
        </p:nvSpPr>
        <p:spPr>
          <a:xfrm>
            <a:off x="7431464" y="4186609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10618;p72">
            <a:extLst>
              <a:ext uri="{FF2B5EF4-FFF2-40B4-BE49-F238E27FC236}">
                <a16:creationId xmlns:a16="http://schemas.microsoft.com/office/drawing/2014/main" id="{E26511C7-EAB3-8EFD-FCD8-661B66F72040}"/>
              </a:ext>
            </a:extLst>
          </p:cNvPr>
          <p:cNvSpPr/>
          <p:nvPr/>
        </p:nvSpPr>
        <p:spPr>
          <a:xfrm>
            <a:off x="3731169" y="4307482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32"/>
          <p:cNvGrpSpPr/>
          <p:nvPr/>
        </p:nvGrpSpPr>
        <p:grpSpPr>
          <a:xfrm flipH="1">
            <a:off x="6715239" y="219378"/>
            <a:ext cx="2428765" cy="1693920"/>
            <a:chOff x="6548786" y="3297853"/>
            <a:chExt cx="2428765" cy="1693920"/>
          </a:xfrm>
        </p:grpSpPr>
        <p:sp>
          <p:nvSpPr>
            <p:cNvPr id="569" name="Google Shape;569;p32"/>
            <p:cNvSpPr/>
            <p:nvPr/>
          </p:nvSpPr>
          <p:spPr>
            <a:xfrm rot="-900007">
              <a:off x="7135824" y="3688753"/>
              <a:ext cx="1665437" cy="1046090"/>
            </a:xfrm>
            <a:custGeom>
              <a:avLst/>
              <a:gdLst/>
              <a:ahLst/>
              <a:cxnLst/>
              <a:rect l="l" t="t" r="r" b="b"/>
              <a:pathLst>
                <a:path w="62950" h="39540" extrusionOk="0">
                  <a:moveTo>
                    <a:pt x="59308" y="0"/>
                  </a:moveTo>
                  <a:lnTo>
                    <a:pt x="8326" y="7039"/>
                  </a:lnTo>
                  <a:lnTo>
                    <a:pt x="1" y="36938"/>
                  </a:lnTo>
                  <a:lnTo>
                    <a:pt x="62950" y="39539"/>
                  </a:lnTo>
                  <a:lnTo>
                    <a:pt x="59308" y="0"/>
                  </a:lnTo>
                  <a:close/>
                </a:path>
              </a:pathLst>
            </a:custGeom>
            <a:solidFill>
              <a:srgbClr val="9CD9DE">
                <a:alpha val="4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 rot="-900007">
              <a:off x="7328156" y="3519669"/>
              <a:ext cx="1506936" cy="1299226"/>
            </a:xfrm>
            <a:custGeom>
              <a:avLst/>
              <a:gdLst/>
              <a:ahLst/>
              <a:cxnLst/>
              <a:rect l="l" t="t" r="r" b="b"/>
              <a:pathLst>
                <a:path w="56959" h="49108" extrusionOk="0">
                  <a:moveTo>
                    <a:pt x="0" y="0"/>
                  </a:moveTo>
                  <a:lnTo>
                    <a:pt x="5567" y="49108"/>
                  </a:lnTo>
                  <a:lnTo>
                    <a:pt x="56959" y="134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 rot="-900007">
              <a:off x="7233773" y="3481744"/>
              <a:ext cx="1506936" cy="1299252"/>
            </a:xfrm>
            <a:custGeom>
              <a:avLst/>
              <a:gdLst/>
              <a:ahLst/>
              <a:cxnLst/>
              <a:rect l="l" t="t" r="r" b="b"/>
              <a:pathLst>
                <a:path w="56959" h="49109" extrusionOk="0">
                  <a:moveTo>
                    <a:pt x="0" y="1"/>
                  </a:moveTo>
                  <a:lnTo>
                    <a:pt x="5565" y="49108"/>
                  </a:lnTo>
                  <a:lnTo>
                    <a:pt x="56959" y="13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 rot="-900007">
              <a:off x="6991887" y="3620462"/>
              <a:ext cx="1677607" cy="1057149"/>
            </a:xfrm>
            <a:custGeom>
              <a:avLst/>
              <a:gdLst/>
              <a:ahLst/>
              <a:cxnLst/>
              <a:rect l="l" t="t" r="r" b="b"/>
              <a:pathLst>
                <a:path w="63410" h="39958" extrusionOk="0">
                  <a:moveTo>
                    <a:pt x="59384" y="435"/>
                  </a:moveTo>
                  <a:lnTo>
                    <a:pt x="62986" y="39555"/>
                  </a:lnTo>
                  <a:lnTo>
                    <a:pt x="62986" y="39555"/>
                  </a:lnTo>
                  <a:lnTo>
                    <a:pt x="499" y="36973"/>
                  </a:lnTo>
                  <a:lnTo>
                    <a:pt x="8725" y="7430"/>
                  </a:lnTo>
                  <a:lnTo>
                    <a:pt x="59384" y="435"/>
                  </a:lnTo>
                  <a:close/>
                  <a:moveTo>
                    <a:pt x="59728" y="0"/>
                  </a:moveTo>
                  <a:lnTo>
                    <a:pt x="8422" y="7083"/>
                  </a:lnTo>
                  <a:lnTo>
                    <a:pt x="0" y="37336"/>
                  </a:lnTo>
                  <a:lnTo>
                    <a:pt x="63409" y="39957"/>
                  </a:lnTo>
                  <a:lnTo>
                    <a:pt x="59748" y="200"/>
                  </a:lnTo>
                  <a:lnTo>
                    <a:pt x="59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 rot="-900007">
              <a:off x="6899117" y="3552069"/>
              <a:ext cx="1665437" cy="1046090"/>
            </a:xfrm>
            <a:custGeom>
              <a:avLst/>
              <a:gdLst/>
              <a:ahLst/>
              <a:cxnLst/>
              <a:rect l="l" t="t" r="r" b="b"/>
              <a:pathLst>
                <a:path w="62950" h="39540" extrusionOk="0">
                  <a:moveTo>
                    <a:pt x="8325" y="7039"/>
                  </a:moveTo>
                  <a:lnTo>
                    <a:pt x="59307" y="1"/>
                  </a:lnTo>
                  <a:lnTo>
                    <a:pt x="62949" y="39540"/>
                  </a:lnTo>
                  <a:lnTo>
                    <a:pt x="0" y="369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 rot="-900007">
              <a:off x="7872520" y="3467270"/>
              <a:ext cx="106831" cy="249220"/>
            </a:xfrm>
            <a:custGeom>
              <a:avLst/>
              <a:gdLst/>
              <a:ahLst/>
              <a:cxnLst/>
              <a:rect l="l" t="t" r="r" b="b"/>
              <a:pathLst>
                <a:path w="4038" h="9420" extrusionOk="0">
                  <a:moveTo>
                    <a:pt x="962" y="0"/>
                  </a:moveTo>
                  <a:lnTo>
                    <a:pt x="1" y="9420"/>
                  </a:lnTo>
                  <a:lnTo>
                    <a:pt x="4037" y="685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 rot="-900007">
              <a:off x="8009305" y="3323992"/>
              <a:ext cx="244167" cy="320415"/>
            </a:xfrm>
            <a:custGeom>
              <a:avLst/>
              <a:gdLst/>
              <a:ahLst/>
              <a:cxnLst/>
              <a:rect l="l" t="t" r="r" b="b"/>
              <a:pathLst>
                <a:path w="9229" h="12111" extrusionOk="0">
                  <a:moveTo>
                    <a:pt x="4999" y="0"/>
                  </a:moveTo>
                  <a:lnTo>
                    <a:pt x="1" y="12110"/>
                  </a:lnTo>
                  <a:lnTo>
                    <a:pt x="9229" y="1538"/>
                  </a:lnTo>
                  <a:lnTo>
                    <a:pt x="49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 rot="-900007">
              <a:off x="8111239" y="3524675"/>
              <a:ext cx="225489" cy="132203"/>
            </a:xfrm>
            <a:custGeom>
              <a:avLst/>
              <a:gdLst/>
              <a:ahLst/>
              <a:cxnLst/>
              <a:rect l="l" t="t" r="r" b="b"/>
              <a:pathLst>
                <a:path w="8523" h="4997" extrusionOk="0">
                  <a:moveTo>
                    <a:pt x="7114" y="0"/>
                  </a:moveTo>
                  <a:lnTo>
                    <a:pt x="0" y="4996"/>
                  </a:lnTo>
                  <a:lnTo>
                    <a:pt x="0" y="4996"/>
                  </a:lnTo>
                  <a:lnTo>
                    <a:pt x="8522" y="2903"/>
                  </a:lnTo>
                  <a:lnTo>
                    <a:pt x="7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 rot="-900007">
              <a:off x="7978193" y="4313418"/>
              <a:ext cx="891505" cy="47040"/>
            </a:xfrm>
            <a:custGeom>
              <a:avLst/>
              <a:gdLst/>
              <a:ahLst/>
              <a:cxnLst/>
              <a:rect l="l" t="t" r="r" b="b"/>
              <a:pathLst>
                <a:path w="33697" h="1778" extrusionOk="0">
                  <a:moveTo>
                    <a:pt x="16" y="0"/>
                  </a:moveTo>
                  <a:lnTo>
                    <a:pt x="0" y="385"/>
                  </a:lnTo>
                  <a:lnTo>
                    <a:pt x="33681" y="1778"/>
                  </a:lnTo>
                  <a:lnTo>
                    <a:pt x="33696" y="139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 rot="-900007">
              <a:off x="8261301" y="4184063"/>
              <a:ext cx="648740" cy="36827"/>
            </a:xfrm>
            <a:custGeom>
              <a:avLst/>
              <a:gdLst/>
              <a:ahLst/>
              <a:cxnLst/>
              <a:rect l="l" t="t" r="r" b="b"/>
              <a:pathLst>
                <a:path w="24521" h="1392" extrusionOk="0">
                  <a:moveTo>
                    <a:pt x="18" y="1"/>
                  </a:moveTo>
                  <a:lnTo>
                    <a:pt x="1" y="386"/>
                  </a:lnTo>
                  <a:lnTo>
                    <a:pt x="24505" y="1391"/>
                  </a:lnTo>
                  <a:lnTo>
                    <a:pt x="24521" y="100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 rot="3649943">
              <a:off x="7459092" y="3474018"/>
              <a:ext cx="310239" cy="268192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 rot="4928629">
              <a:off x="8380214" y="4432935"/>
              <a:ext cx="204116" cy="176242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1" name="Google Shape;581;p32"/>
            <p:cNvGrpSpPr/>
            <p:nvPr/>
          </p:nvGrpSpPr>
          <p:grpSpPr>
            <a:xfrm rot="-900054">
              <a:off x="6637660" y="3818918"/>
              <a:ext cx="662635" cy="773973"/>
              <a:chOff x="5636991" y="3690707"/>
              <a:chExt cx="649669" cy="758828"/>
            </a:xfrm>
          </p:grpSpPr>
          <p:sp>
            <p:nvSpPr>
              <p:cNvPr id="582" name="Google Shape;582;p32"/>
              <p:cNvSpPr/>
              <p:nvPr/>
            </p:nvSpPr>
            <p:spPr>
              <a:xfrm rot="899960">
                <a:off x="5763137" y="4079117"/>
                <a:ext cx="108872" cy="275867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11035" extrusionOk="0">
                    <a:moveTo>
                      <a:pt x="2709" y="1"/>
                    </a:moveTo>
                    <a:cubicBezTo>
                      <a:pt x="1948" y="1"/>
                      <a:pt x="1287" y="564"/>
                      <a:pt x="1183" y="1338"/>
                    </a:cubicBezTo>
                    <a:lnTo>
                      <a:pt x="113" y="9287"/>
                    </a:lnTo>
                    <a:cubicBezTo>
                      <a:pt x="1" y="10131"/>
                      <a:pt x="593" y="10908"/>
                      <a:pt x="1436" y="11020"/>
                    </a:cubicBezTo>
                    <a:cubicBezTo>
                      <a:pt x="1506" y="11030"/>
                      <a:pt x="1576" y="11034"/>
                      <a:pt x="1645" y="11034"/>
                    </a:cubicBezTo>
                    <a:cubicBezTo>
                      <a:pt x="2405" y="11034"/>
                      <a:pt x="3066" y="10472"/>
                      <a:pt x="3171" y="9697"/>
                    </a:cubicBezTo>
                    <a:lnTo>
                      <a:pt x="4241" y="1750"/>
                    </a:lnTo>
                    <a:cubicBezTo>
                      <a:pt x="4355" y="904"/>
                      <a:pt x="3763" y="129"/>
                      <a:pt x="2918" y="15"/>
                    </a:cubicBezTo>
                    <a:cubicBezTo>
                      <a:pt x="2848" y="5"/>
                      <a:pt x="2778" y="1"/>
                      <a:pt x="2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 rot="899960">
                <a:off x="6101147" y="4035025"/>
                <a:ext cx="167570" cy="157395"/>
              </a:xfrm>
              <a:custGeom>
                <a:avLst/>
                <a:gdLst/>
                <a:ahLst/>
                <a:cxnLst/>
                <a:rect l="l" t="t" r="r" b="b"/>
                <a:pathLst>
                  <a:path w="6703" h="6296" extrusionOk="0">
                    <a:moveTo>
                      <a:pt x="3348" y="0"/>
                    </a:moveTo>
                    <a:cubicBezTo>
                      <a:pt x="1795" y="0"/>
                      <a:pt x="445" y="1148"/>
                      <a:pt x="232" y="2729"/>
                    </a:cubicBezTo>
                    <a:cubicBezTo>
                      <a:pt x="0" y="4450"/>
                      <a:pt x="1209" y="6034"/>
                      <a:pt x="2932" y="6267"/>
                    </a:cubicBezTo>
                    <a:cubicBezTo>
                      <a:pt x="3075" y="6286"/>
                      <a:pt x="3216" y="6295"/>
                      <a:pt x="3356" y="6295"/>
                    </a:cubicBezTo>
                    <a:cubicBezTo>
                      <a:pt x="4907" y="6295"/>
                      <a:pt x="6257" y="5147"/>
                      <a:pt x="6470" y="3566"/>
                    </a:cubicBezTo>
                    <a:cubicBezTo>
                      <a:pt x="6702" y="1845"/>
                      <a:pt x="5493" y="261"/>
                      <a:pt x="3772" y="29"/>
                    </a:cubicBezTo>
                    <a:cubicBezTo>
                      <a:pt x="3629" y="10"/>
                      <a:pt x="3488" y="0"/>
                      <a:pt x="33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 rot="899960">
                <a:off x="5712908" y="3744018"/>
                <a:ext cx="497835" cy="652206"/>
              </a:xfrm>
              <a:custGeom>
                <a:avLst/>
                <a:gdLst/>
                <a:ahLst/>
                <a:cxnLst/>
                <a:rect l="l" t="t" r="r" b="b"/>
                <a:pathLst>
                  <a:path w="19914" h="26089" extrusionOk="0">
                    <a:moveTo>
                      <a:pt x="3825" y="6052"/>
                    </a:moveTo>
                    <a:cubicBezTo>
                      <a:pt x="768" y="7799"/>
                      <a:pt x="629" y="10685"/>
                      <a:pt x="629" y="10685"/>
                    </a:cubicBezTo>
                    <a:cubicBezTo>
                      <a:pt x="629" y="10685"/>
                      <a:pt x="1" y="13507"/>
                      <a:pt x="2488" y="16000"/>
                    </a:cubicBezTo>
                    <a:cubicBezTo>
                      <a:pt x="2488" y="16000"/>
                      <a:pt x="8755" y="15681"/>
                      <a:pt x="16403" y="26089"/>
                    </a:cubicBezTo>
                    <a:lnTo>
                      <a:pt x="18159" y="13044"/>
                    </a:lnTo>
                    <a:lnTo>
                      <a:pt x="19913" y="0"/>
                    </a:lnTo>
                    <a:cubicBezTo>
                      <a:pt x="9788" y="8017"/>
                      <a:pt x="3825" y="6052"/>
                      <a:pt x="3825" y="60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 rot="899960">
                <a:off x="5730545" y="3852164"/>
                <a:ext cx="152395" cy="258767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10351" extrusionOk="0">
                    <a:moveTo>
                      <a:pt x="3825" y="0"/>
                    </a:moveTo>
                    <a:cubicBezTo>
                      <a:pt x="768" y="1747"/>
                      <a:pt x="629" y="4633"/>
                      <a:pt x="629" y="4633"/>
                    </a:cubicBezTo>
                    <a:cubicBezTo>
                      <a:pt x="629" y="4633"/>
                      <a:pt x="1" y="7455"/>
                      <a:pt x="2488" y="9946"/>
                    </a:cubicBezTo>
                    <a:cubicBezTo>
                      <a:pt x="2488" y="9946"/>
                      <a:pt x="2506" y="9945"/>
                      <a:pt x="2542" y="9945"/>
                    </a:cubicBezTo>
                    <a:cubicBezTo>
                      <a:pt x="2747" y="9945"/>
                      <a:pt x="3526" y="9973"/>
                      <a:pt x="4732" y="10350"/>
                    </a:cubicBezTo>
                    <a:cubicBezTo>
                      <a:pt x="3314" y="7534"/>
                      <a:pt x="3861" y="5068"/>
                      <a:pt x="3861" y="5068"/>
                    </a:cubicBezTo>
                    <a:cubicBezTo>
                      <a:pt x="3861" y="5068"/>
                      <a:pt x="3985" y="2546"/>
                      <a:pt x="6095" y="203"/>
                    </a:cubicBezTo>
                    <a:lnTo>
                      <a:pt x="6095" y="203"/>
                    </a:lnTo>
                    <a:cubicBezTo>
                      <a:pt x="5958" y="208"/>
                      <a:pt x="5826" y="210"/>
                      <a:pt x="5701" y="210"/>
                    </a:cubicBezTo>
                    <a:cubicBezTo>
                      <a:pt x="4474" y="210"/>
                      <a:pt x="3825" y="0"/>
                      <a:pt x="3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 rot="899960">
                <a:off x="5903755" y="3894831"/>
                <a:ext cx="213444" cy="62598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2504" extrusionOk="0">
                    <a:moveTo>
                      <a:pt x="8014" y="0"/>
                    </a:moveTo>
                    <a:cubicBezTo>
                      <a:pt x="7965" y="0"/>
                      <a:pt x="7913" y="12"/>
                      <a:pt x="7860" y="37"/>
                    </a:cubicBezTo>
                    <a:cubicBezTo>
                      <a:pt x="5652" y="1092"/>
                      <a:pt x="3136" y="1830"/>
                      <a:pt x="661" y="1830"/>
                    </a:cubicBezTo>
                    <a:cubicBezTo>
                      <a:pt x="586" y="1830"/>
                      <a:pt x="511" y="1830"/>
                      <a:pt x="436" y="1828"/>
                    </a:cubicBezTo>
                    <a:cubicBezTo>
                      <a:pt x="434" y="1828"/>
                      <a:pt x="431" y="1828"/>
                      <a:pt x="429" y="1828"/>
                    </a:cubicBezTo>
                    <a:cubicBezTo>
                      <a:pt x="1" y="1828"/>
                      <a:pt x="5" y="2494"/>
                      <a:pt x="436" y="2501"/>
                    </a:cubicBezTo>
                    <a:cubicBezTo>
                      <a:pt x="514" y="2503"/>
                      <a:pt x="591" y="2503"/>
                      <a:pt x="669" y="2503"/>
                    </a:cubicBezTo>
                    <a:cubicBezTo>
                      <a:pt x="3262" y="2503"/>
                      <a:pt x="5884" y="1725"/>
                      <a:pt x="8200" y="617"/>
                    </a:cubicBezTo>
                    <a:cubicBezTo>
                      <a:pt x="8537" y="455"/>
                      <a:pt x="8328" y="0"/>
                      <a:pt x="80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7" name="Google Shape;587;p32"/>
          <p:cNvSpPr txBox="1">
            <a:spLocks noGrp="1"/>
          </p:cNvSpPr>
          <p:nvPr>
            <p:ph type="title"/>
          </p:nvPr>
        </p:nvSpPr>
        <p:spPr>
          <a:xfrm>
            <a:off x="1604708" y="564688"/>
            <a:ext cx="4123735" cy="622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/>
              <a:t>Kesiapan </a:t>
            </a:r>
            <a:r>
              <a:rPr lang="id-ID" sz="2800" dirty="0" err="1"/>
              <a:t>Berwirausahaan</a:t>
            </a:r>
            <a:endParaRPr sz="2800" dirty="0"/>
          </a:p>
        </p:txBody>
      </p:sp>
      <p:sp>
        <p:nvSpPr>
          <p:cNvPr id="588" name="Google Shape;588;p32"/>
          <p:cNvSpPr txBox="1">
            <a:spLocks noGrp="1"/>
          </p:cNvSpPr>
          <p:nvPr>
            <p:ph type="subTitle" idx="1"/>
          </p:nvPr>
        </p:nvSpPr>
        <p:spPr>
          <a:xfrm>
            <a:off x="862080" y="1672938"/>
            <a:ext cx="7419840" cy="1939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sz="1200" b="1" dirty="0">
                <a:solidFill>
                  <a:srgbClr val="000000"/>
                </a:solidFill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“Seseorang yang berniat memasuki dunia usaha, sebaiknya sejak awal telah</a:t>
            </a:r>
          </a:p>
          <a:p>
            <a:r>
              <a:rPr lang="id-ID" sz="1200" b="1" dirty="0">
                <a:solidFill>
                  <a:srgbClr val="000000"/>
                </a:solidFill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mempersiapkan diri dengan berbagai bekal yang diperlukan dalam</a:t>
            </a:r>
          </a:p>
          <a:p>
            <a:r>
              <a:rPr lang="id-ID" sz="1200" b="1" dirty="0">
                <a:solidFill>
                  <a:srgbClr val="000000"/>
                </a:solidFill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menjalankan kegiatan berwirausaha, sebab sejak saat itu juga ia tidak lagi bisa melepaskan</a:t>
            </a:r>
          </a:p>
          <a:p>
            <a:r>
              <a:rPr lang="id-ID" sz="1200" b="1" dirty="0">
                <a:solidFill>
                  <a:srgbClr val="000000"/>
                </a:solidFill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diri dari seluruh kegiatan yang bertujuan untuk mencapai sasaran­nya.”</a:t>
            </a:r>
          </a:p>
          <a:p>
            <a:pPr algn="l"/>
            <a:endParaRPr lang="id-ID" sz="1200" dirty="0">
              <a:solidFill>
                <a:srgbClr val="000000"/>
              </a:solidFill>
              <a:latin typeface="Anek Telugu" panose="020B0604020202020204" charset="0"/>
              <a:ea typeface="Calibri" panose="020F0502020204030204" pitchFamily="34" charset="0"/>
              <a:cs typeface="Anek Telugu" panose="020B0604020202020204" charset="0"/>
            </a:endParaRPr>
          </a:p>
          <a:p>
            <a:r>
              <a:rPr lang="id-ID" sz="1200" dirty="0">
                <a:solidFill>
                  <a:srgbClr val="000000"/>
                </a:solidFill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Terdapat tiga bekal kesiapan yang sangat penting untuk antisipasi bagi seseorang</a:t>
            </a:r>
          </a:p>
          <a:p>
            <a:r>
              <a:rPr lang="id-ID" sz="1200" dirty="0">
                <a:solidFill>
                  <a:srgbClr val="000000"/>
                </a:solidFill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untuk memasuki dunia usaha meliputi, kesiapan mental, kesiapan</a:t>
            </a:r>
          </a:p>
          <a:p>
            <a:r>
              <a:rPr lang="id-ID" sz="1200" dirty="0">
                <a:solidFill>
                  <a:srgbClr val="000000"/>
                </a:solidFill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Pengetahuan, kesiapan sumber daya.</a:t>
            </a:r>
            <a:endParaRPr lang="id-ID" sz="1200" dirty="0">
              <a:latin typeface="Anek Telugu" panose="020B0604020202020204" charset="0"/>
              <a:ea typeface="Calibri" panose="020F0502020204030204" pitchFamily="34" charset="0"/>
              <a:cs typeface="Anek Telugu" panose="020B0604020202020204" charset="0"/>
            </a:endParaRPr>
          </a:p>
        </p:txBody>
      </p:sp>
      <p:sp>
        <p:nvSpPr>
          <p:cNvPr id="589" name="Google Shape;589;p32"/>
          <p:cNvSpPr txBox="1">
            <a:spLocks noGrp="1"/>
          </p:cNvSpPr>
          <p:nvPr>
            <p:ph type="ctrTitle" idx="4294967295"/>
          </p:nvPr>
        </p:nvSpPr>
        <p:spPr>
          <a:xfrm rot="899049" flipH="1">
            <a:off x="7326254" y="633818"/>
            <a:ext cx="1112736" cy="71571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nek Telugu ExtraBold"/>
                <a:ea typeface="Anek Telugu ExtraBold"/>
                <a:cs typeface="Anek Telugu ExtraBold"/>
                <a:sym typeface="Anek Telugu ExtraBold"/>
              </a:rPr>
              <a:t>WE ARE</a:t>
            </a:r>
            <a:r>
              <a:rPr lang="en" sz="1400" dirty="0">
                <a:latin typeface="Anek Telugu ExtraBold"/>
                <a:ea typeface="Anek Telugu ExtraBold"/>
                <a:cs typeface="Anek Telugu ExtraBold"/>
                <a:sym typeface="Anek Telugu ExtraBold"/>
              </a:rPr>
              <a:t> </a:t>
            </a:r>
            <a:r>
              <a:rPr lang="en" sz="1600" dirty="0">
                <a:latin typeface="Anek Telugu ExtraBold"/>
                <a:ea typeface="Anek Telugu ExtraBold"/>
                <a:cs typeface="Anek Telugu ExtraBold"/>
                <a:sym typeface="Anek Telugu ExtraBold"/>
              </a:rPr>
              <a:t>HIRING</a:t>
            </a:r>
            <a:endParaRPr sz="1800" dirty="0">
              <a:latin typeface="Anek Telugu ExtraBold"/>
              <a:ea typeface="Anek Telugu ExtraBold"/>
              <a:cs typeface="Anek Telugu ExtraBold"/>
              <a:sym typeface="Anek Telugu ExtraBold"/>
            </a:endParaRPr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4FC9B38A-FBB4-619D-D274-A479FDCC9CF9}"/>
              </a:ext>
            </a:extLst>
          </p:cNvPr>
          <p:cNvSpPr/>
          <p:nvPr/>
        </p:nvSpPr>
        <p:spPr>
          <a:xfrm>
            <a:off x="935831" y="605332"/>
            <a:ext cx="4471321" cy="845624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oogle Shape;12555;p75">
            <a:extLst>
              <a:ext uri="{FF2B5EF4-FFF2-40B4-BE49-F238E27FC236}">
                <a16:creationId xmlns:a16="http://schemas.microsoft.com/office/drawing/2014/main" id="{49EE28CC-A37C-2E7A-8E25-D83A3DBFDF2B}"/>
              </a:ext>
            </a:extLst>
          </p:cNvPr>
          <p:cNvGrpSpPr/>
          <p:nvPr/>
        </p:nvGrpSpPr>
        <p:grpSpPr>
          <a:xfrm>
            <a:off x="1221045" y="723204"/>
            <a:ext cx="830171" cy="616019"/>
            <a:chOff x="1341727" y="2483349"/>
            <a:chExt cx="419913" cy="308109"/>
          </a:xfrm>
        </p:grpSpPr>
        <p:sp>
          <p:nvSpPr>
            <p:cNvPr id="4" name="Google Shape;12556;p75">
              <a:extLst>
                <a:ext uri="{FF2B5EF4-FFF2-40B4-BE49-F238E27FC236}">
                  <a16:creationId xmlns:a16="http://schemas.microsoft.com/office/drawing/2014/main" id="{BA2C302A-5323-90B8-1FDB-E34BECE7FD5E}"/>
                </a:ext>
              </a:extLst>
            </p:cNvPr>
            <p:cNvSpPr/>
            <p:nvPr/>
          </p:nvSpPr>
          <p:spPr>
            <a:xfrm>
              <a:off x="1623896" y="2522310"/>
              <a:ext cx="53488" cy="18605"/>
            </a:xfrm>
            <a:custGeom>
              <a:avLst/>
              <a:gdLst/>
              <a:ahLst/>
              <a:cxnLst/>
              <a:rect l="l" t="t" r="r" b="b"/>
              <a:pathLst>
                <a:path w="1406" h="489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22"/>
                    <a:pt x="167" y="322"/>
                  </a:cubicBezTo>
                  <a:cubicBezTo>
                    <a:pt x="346" y="322"/>
                    <a:pt x="882" y="358"/>
                    <a:pt x="1144" y="477"/>
                  </a:cubicBezTo>
                  <a:cubicBezTo>
                    <a:pt x="1167" y="489"/>
                    <a:pt x="1179" y="489"/>
                    <a:pt x="1215" y="489"/>
                  </a:cubicBezTo>
                  <a:cubicBezTo>
                    <a:pt x="1275" y="489"/>
                    <a:pt x="1334" y="465"/>
                    <a:pt x="1358" y="406"/>
                  </a:cubicBezTo>
                  <a:cubicBezTo>
                    <a:pt x="1406" y="346"/>
                    <a:pt x="1358" y="239"/>
                    <a:pt x="1286" y="191"/>
                  </a:cubicBezTo>
                  <a:cubicBezTo>
                    <a:pt x="917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557;p75">
              <a:extLst>
                <a:ext uri="{FF2B5EF4-FFF2-40B4-BE49-F238E27FC236}">
                  <a16:creationId xmlns:a16="http://schemas.microsoft.com/office/drawing/2014/main" id="{2FC3E86C-E77A-A30D-7082-9C0F36AF0495}"/>
                </a:ext>
              </a:extLst>
            </p:cNvPr>
            <p:cNvSpPr/>
            <p:nvPr/>
          </p:nvSpPr>
          <p:spPr>
            <a:xfrm>
              <a:off x="1341727" y="2483349"/>
              <a:ext cx="419913" cy="308109"/>
            </a:xfrm>
            <a:custGeom>
              <a:avLst/>
              <a:gdLst/>
              <a:ahLst/>
              <a:cxnLst/>
              <a:rect l="l" t="t" r="r" b="b"/>
              <a:pathLst>
                <a:path w="11038" h="8098" extrusionOk="0">
                  <a:moveTo>
                    <a:pt x="9156" y="501"/>
                  </a:moveTo>
                  <a:lnTo>
                    <a:pt x="9156" y="1168"/>
                  </a:lnTo>
                  <a:cubicBezTo>
                    <a:pt x="9156" y="1275"/>
                    <a:pt x="9120" y="1394"/>
                    <a:pt x="9073" y="1489"/>
                  </a:cubicBezTo>
                  <a:lnTo>
                    <a:pt x="9001" y="1644"/>
                  </a:lnTo>
                  <a:cubicBezTo>
                    <a:pt x="8989" y="1680"/>
                    <a:pt x="8989" y="1692"/>
                    <a:pt x="8989" y="1727"/>
                  </a:cubicBezTo>
                  <a:lnTo>
                    <a:pt x="8989" y="2061"/>
                  </a:lnTo>
                  <a:cubicBezTo>
                    <a:pt x="8989" y="2299"/>
                    <a:pt x="8894" y="2525"/>
                    <a:pt x="8715" y="2692"/>
                  </a:cubicBezTo>
                  <a:cubicBezTo>
                    <a:pt x="8537" y="2858"/>
                    <a:pt x="8311" y="2942"/>
                    <a:pt x="8072" y="2942"/>
                  </a:cubicBezTo>
                  <a:cubicBezTo>
                    <a:pt x="7620" y="2918"/>
                    <a:pt x="7227" y="2513"/>
                    <a:pt x="7227" y="2025"/>
                  </a:cubicBezTo>
                  <a:lnTo>
                    <a:pt x="7227" y="1727"/>
                  </a:lnTo>
                  <a:cubicBezTo>
                    <a:pt x="7227" y="1692"/>
                    <a:pt x="7227" y="1680"/>
                    <a:pt x="7215" y="1644"/>
                  </a:cubicBezTo>
                  <a:lnTo>
                    <a:pt x="7108" y="1453"/>
                  </a:lnTo>
                  <a:cubicBezTo>
                    <a:pt x="7084" y="1382"/>
                    <a:pt x="7049" y="1311"/>
                    <a:pt x="7049" y="1215"/>
                  </a:cubicBezTo>
                  <a:lnTo>
                    <a:pt x="7049" y="1203"/>
                  </a:lnTo>
                  <a:cubicBezTo>
                    <a:pt x="7049" y="810"/>
                    <a:pt x="7370" y="501"/>
                    <a:pt x="7751" y="501"/>
                  </a:cubicBezTo>
                  <a:close/>
                  <a:moveTo>
                    <a:pt x="3274" y="322"/>
                  </a:moveTo>
                  <a:cubicBezTo>
                    <a:pt x="3548" y="322"/>
                    <a:pt x="3786" y="429"/>
                    <a:pt x="3989" y="632"/>
                  </a:cubicBezTo>
                  <a:cubicBezTo>
                    <a:pt x="4179" y="834"/>
                    <a:pt x="4298" y="1108"/>
                    <a:pt x="4310" y="1394"/>
                  </a:cubicBezTo>
                  <a:cubicBezTo>
                    <a:pt x="4346" y="1739"/>
                    <a:pt x="4441" y="2442"/>
                    <a:pt x="4608" y="2858"/>
                  </a:cubicBezTo>
                  <a:cubicBezTo>
                    <a:pt x="4358" y="2942"/>
                    <a:pt x="3870" y="3096"/>
                    <a:pt x="3274" y="3096"/>
                  </a:cubicBezTo>
                  <a:cubicBezTo>
                    <a:pt x="3253" y="3097"/>
                    <a:pt x="3232" y="3097"/>
                    <a:pt x="3210" y="3097"/>
                  </a:cubicBezTo>
                  <a:cubicBezTo>
                    <a:pt x="2654" y="3097"/>
                    <a:pt x="2182" y="2951"/>
                    <a:pt x="1953" y="2870"/>
                  </a:cubicBezTo>
                  <a:cubicBezTo>
                    <a:pt x="2096" y="2442"/>
                    <a:pt x="2215" y="1739"/>
                    <a:pt x="2226" y="1394"/>
                  </a:cubicBezTo>
                  <a:cubicBezTo>
                    <a:pt x="2250" y="1096"/>
                    <a:pt x="2357" y="834"/>
                    <a:pt x="2560" y="632"/>
                  </a:cubicBezTo>
                  <a:cubicBezTo>
                    <a:pt x="2750" y="429"/>
                    <a:pt x="3000" y="322"/>
                    <a:pt x="3274" y="322"/>
                  </a:cubicBezTo>
                  <a:close/>
                  <a:moveTo>
                    <a:pt x="7751" y="3192"/>
                  </a:moveTo>
                  <a:cubicBezTo>
                    <a:pt x="7858" y="3227"/>
                    <a:pt x="7965" y="3251"/>
                    <a:pt x="8084" y="3251"/>
                  </a:cubicBezTo>
                  <a:lnTo>
                    <a:pt x="8120" y="3251"/>
                  </a:lnTo>
                  <a:cubicBezTo>
                    <a:pt x="8239" y="3251"/>
                    <a:pt x="8358" y="3239"/>
                    <a:pt x="8477" y="3192"/>
                  </a:cubicBezTo>
                  <a:lnTo>
                    <a:pt x="8477" y="3192"/>
                  </a:lnTo>
                  <a:cubicBezTo>
                    <a:pt x="8465" y="3251"/>
                    <a:pt x="8477" y="3299"/>
                    <a:pt x="8501" y="3346"/>
                  </a:cubicBezTo>
                  <a:lnTo>
                    <a:pt x="8358" y="3477"/>
                  </a:lnTo>
                  <a:cubicBezTo>
                    <a:pt x="8287" y="3549"/>
                    <a:pt x="8203" y="3585"/>
                    <a:pt x="8108" y="3585"/>
                  </a:cubicBezTo>
                  <a:cubicBezTo>
                    <a:pt x="8025" y="3585"/>
                    <a:pt x="7930" y="3549"/>
                    <a:pt x="7858" y="3477"/>
                  </a:cubicBezTo>
                  <a:lnTo>
                    <a:pt x="7727" y="3346"/>
                  </a:lnTo>
                  <a:cubicBezTo>
                    <a:pt x="7739" y="3299"/>
                    <a:pt x="7751" y="3251"/>
                    <a:pt x="7751" y="3192"/>
                  </a:cubicBezTo>
                  <a:close/>
                  <a:moveTo>
                    <a:pt x="3691" y="3418"/>
                  </a:moveTo>
                  <a:cubicBezTo>
                    <a:pt x="3750" y="3537"/>
                    <a:pt x="3870" y="3644"/>
                    <a:pt x="4001" y="3668"/>
                  </a:cubicBezTo>
                  <a:lnTo>
                    <a:pt x="4584" y="3835"/>
                  </a:lnTo>
                  <a:cubicBezTo>
                    <a:pt x="4727" y="3882"/>
                    <a:pt x="4834" y="4013"/>
                    <a:pt x="4834" y="4180"/>
                  </a:cubicBezTo>
                  <a:lnTo>
                    <a:pt x="4834" y="5680"/>
                  </a:lnTo>
                  <a:cubicBezTo>
                    <a:pt x="4834" y="5871"/>
                    <a:pt x="4667" y="6037"/>
                    <a:pt x="4477" y="6037"/>
                  </a:cubicBezTo>
                  <a:lnTo>
                    <a:pt x="4477" y="4811"/>
                  </a:lnTo>
                  <a:cubicBezTo>
                    <a:pt x="4477" y="4549"/>
                    <a:pt x="4239" y="4311"/>
                    <a:pt x="3977" y="4311"/>
                  </a:cubicBezTo>
                  <a:lnTo>
                    <a:pt x="2584" y="4311"/>
                  </a:lnTo>
                  <a:cubicBezTo>
                    <a:pt x="2310" y="4311"/>
                    <a:pt x="2084" y="4537"/>
                    <a:pt x="2084" y="4811"/>
                  </a:cubicBezTo>
                  <a:lnTo>
                    <a:pt x="2084" y="6037"/>
                  </a:lnTo>
                  <a:lnTo>
                    <a:pt x="2072" y="6037"/>
                  </a:lnTo>
                  <a:cubicBezTo>
                    <a:pt x="1869" y="6037"/>
                    <a:pt x="1715" y="5871"/>
                    <a:pt x="1715" y="5680"/>
                  </a:cubicBezTo>
                  <a:lnTo>
                    <a:pt x="1715" y="4180"/>
                  </a:lnTo>
                  <a:cubicBezTo>
                    <a:pt x="1715" y="4013"/>
                    <a:pt x="1810" y="3882"/>
                    <a:pt x="1965" y="3835"/>
                  </a:cubicBezTo>
                  <a:lnTo>
                    <a:pt x="2548" y="3668"/>
                  </a:lnTo>
                  <a:cubicBezTo>
                    <a:pt x="2679" y="3620"/>
                    <a:pt x="2798" y="3537"/>
                    <a:pt x="2858" y="3418"/>
                  </a:cubicBezTo>
                  <a:cubicBezTo>
                    <a:pt x="2988" y="3430"/>
                    <a:pt x="3119" y="3430"/>
                    <a:pt x="3274" y="3430"/>
                  </a:cubicBezTo>
                  <a:cubicBezTo>
                    <a:pt x="3417" y="3430"/>
                    <a:pt x="3560" y="3418"/>
                    <a:pt x="3691" y="3418"/>
                  </a:cubicBezTo>
                  <a:close/>
                  <a:moveTo>
                    <a:pt x="8668" y="3608"/>
                  </a:moveTo>
                  <a:cubicBezTo>
                    <a:pt x="8715" y="3644"/>
                    <a:pt x="8763" y="3656"/>
                    <a:pt x="8811" y="3668"/>
                  </a:cubicBezTo>
                  <a:lnTo>
                    <a:pt x="9382" y="3835"/>
                  </a:lnTo>
                  <a:cubicBezTo>
                    <a:pt x="9537" y="3882"/>
                    <a:pt x="9644" y="4013"/>
                    <a:pt x="9644" y="4180"/>
                  </a:cubicBezTo>
                  <a:lnTo>
                    <a:pt x="9644" y="5680"/>
                  </a:lnTo>
                  <a:cubicBezTo>
                    <a:pt x="9644" y="5871"/>
                    <a:pt x="9477" y="6037"/>
                    <a:pt x="9287" y="6037"/>
                  </a:cubicBezTo>
                  <a:lnTo>
                    <a:pt x="8584" y="6037"/>
                  </a:lnTo>
                  <a:lnTo>
                    <a:pt x="8584" y="6025"/>
                  </a:lnTo>
                  <a:lnTo>
                    <a:pt x="8584" y="5668"/>
                  </a:lnTo>
                  <a:lnTo>
                    <a:pt x="9120" y="5668"/>
                  </a:lnTo>
                  <a:cubicBezTo>
                    <a:pt x="9204" y="5668"/>
                    <a:pt x="9287" y="5597"/>
                    <a:pt x="9287" y="5502"/>
                  </a:cubicBezTo>
                  <a:lnTo>
                    <a:pt x="9287" y="4466"/>
                  </a:lnTo>
                  <a:cubicBezTo>
                    <a:pt x="9287" y="4370"/>
                    <a:pt x="9204" y="4299"/>
                    <a:pt x="9120" y="4299"/>
                  </a:cubicBezTo>
                  <a:cubicBezTo>
                    <a:pt x="9025" y="4299"/>
                    <a:pt x="8954" y="4370"/>
                    <a:pt x="8954" y="4466"/>
                  </a:cubicBezTo>
                  <a:lnTo>
                    <a:pt x="8954" y="5335"/>
                  </a:lnTo>
                  <a:lnTo>
                    <a:pt x="8584" y="5335"/>
                  </a:lnTo>
                  <a:lnTo>
                    <a:pt x="8584" y="4644"/>
                  </a:lnTo>
                  <a:cubicBezTo>
                    <a:pt x="8584" y="4466"/>
                    <a:pt x="8430" y="4311"/>
                    <a:pt x="8251" y="4311"/>
                  </a:cubicBezTo>
                  <a:lnTo>
                    <a:pt x="6513" y="4311"/>
                  </a:lnTo>
                  <a:lnTo>
                    <a:pt x="6513" y="4180"/>
                  </a:lnTo>
                  <a:lnTo>
                    <a:pt x="6548" y="4180"/>
                  </a:lnTo>
                  <a:cubicBezTo>
                    <a:pt x="6548" y="4013"/>
                    <a:pt x="6644" y="3882"/>
                    <a:pt x="6798" y="3835"/>
                  </a:cubicBezTo>
                  <a:lnTo>
                    <a:pt x="7382" y="3668"/>
                  </a:lnTo>
                  <a:cubicBezTo>
                    <a:pt x="7418" y="3656"/>
                    <a:pt x="7477" y="3644"/>
                    <a:pt x="7513" y="3608"/>
                  </a:cubicBezTo>
                  <a:lnTo>
                    <a:pt x="7620" y="3716"/>
                  </a:lnTo>
                  <a:cubicBezTo>
                    <a:pt x="7751" y="3847"/>
                    <a:pt x="7918" y="3906"/>
                    <a:pt x="8096" y="3906"/>
                  </a:cubicBezTo>
                  <a:cubicBezTo>
                    <a:pt x="8275" y="3906"/>
                    <a:pt x="8453" y="3835"/>
                    <a:pt x="8573" y="3716"/>
                  </a:cubicBezTo>
                  <a:lnTo>
                    <a:pt x="8668" y="3608"/>
                  </a:lnTo>
                  <a:close/>
                  <a:moveTo>
                    <a:pt x="8287" y="4644"/>
                  </a:moveTo>
                  <a:cubicBezTo>
                    <a:pt x="8287" y="4644"/>
                    <a:pt x="8299" y="4644"/>
                    <a:pt x="8299" y="4656"/>
                  </a:cubicBezTo>
                  <a:lnTo>
                    <a:pt x="8299" y="6037"/>
                  </a:lnTo>
                  <a:cubicBezTo>
                    <a:pt x="8299" y="6037"/>
                    <a:pt x="8299" y="6049"/>
                    <a:pt x="8287" y="6049"/>
                  </a:cubicBezTo>
                  <a:lnTo>
                    <a:pt x="6215" y="6049"/>
                  </a:lnTo>
                  <a:cubicBezTo>
                    <a:pt x="6215" y="6049"/>
                    <a:pt x="6203" y="6049"/>
                    <a:pt x="6203" y="6037"/>
                  </a:cubicBezTo>
                  <a:lnTo>
                    <a:pt x="6203" y="4656"/>
                  </a:lnTo>
                  <a:lnTo>
                    <a:pt x="8287" y="4644"/>
                  </a:lnTo>
                  <a:close/>
                  <a:moveTo>
                    <a:pt x="2084" y="6371"/>
                  </a:moveTo>
                  <a:lnTo>
                    <a:pt x="2084" y="6740"/>
                  </a:lnTo>
                  <a:lnTo>
                    <a:pt x="679" y="6740"/>
                  </a:lnTo>
                  <a:lnTo>
                    <a:pt x="679" y="6371"/>
                  </a:lnTo>
                  <a:close/>
                  <a:moveTo>
                    <a:pt x="10382" y="6371"/>
                  </a:moveTo>
                  <a:lnTo>
                    <a:pt x="10382" y="6740"/>
                  </a:lnTo>
                  <a:lnTo>
                    <a:pt x="4477" y="6740"/>
                  </a:lnTo>
                  <a:lnTo>
                    <a:pt x="4477" y="6371"/>
                  </a:lnTo>
                  <a:close/>
                  <a:moveTo>
                    <a:pt x="3953" y="4644"/>
                  </a:moveTo>
                  <a:cubicBezTo>
                    <a:pt x="4060" y="4644"/>
                    <a:pt x="4131" y="4728"/>
                    <a:pt x="4131" y="4823"/>
                  </a:cubicBezTo>
                  <a:lnTo>
                    <a:pt x="4131" y="7085"/>
                  </a:lnTo>
                  <a:lnTo>
                    <a:pt x="2393" y="7085"/>
                  </a:lnTo>
                  <a:lnTo>
                    <a:pt x="2393" y="4823"/>
                  </a:lnTo>
                  <a:cubicBezTo>
                    <a:pt x="2393" y="4716"/>
                    <a:pt x="2488" y="4644"/>
                    <a:pt x="2572" y="4644"/>
                  </a:cubicBezTo>
                  <a:close/>
                  <a:moveTo>
                    <a:pt x="3274" y="1"/>
                  </a:moveTo>
                  <a:cubicBezTo>
                    <a:pt x="2548" y="1"/>
                    <a:pt x="1965" y="596"/>
                    <a:pt x="1905" y="1370"/>
                  </a:cubicBezTo>
                  <a:cubicBezTo>
                    <a:pt x="1869" y="1692"/>
                    <a:pt x="1774" y="2346"/>
                    <a:pt x="1631" y="2751"/>
                  </a:cubicBezTo>
                  <a:cubicBezTo>
                    <a:pt x="1607" y="2835"/>
                    <a:pt x="1607" y="2930"/>
                    <a:pt x="1655" y="3001"/>
                  </a:cubicBezTo>
                  <a:cubicBezTo>
                    <a:pt x="1691" y="3073"/>
                    <a:pt x="1750" y="3156"/>
                    <a:pt x="1845" y="3180"/>
                  </a:cubicBezTo>
                  <a:cubicBezTo>
                    <a:pt x="1988" y="3227"/>
                    <a:pt x="2215" y="3299"/>
                    <a:pt x="2488" y="3358"/>
                  </a:cubicBezTo>
                  <a:lnTo>
                    <a:pt x="2465" y="3358"/>
                  </a:lnTo>
                  <a:lnTo>
                    <a:pt x="1893" y="3525"/>
                  </a:lnTo>
                  <a:cubicBezTo>
                    <a:pt x="1595" y="3608"/>
                    <a:pt x="1393" y="3882"/>
                    <a:pt x="1393" y="4180"/>
                  </a:cubicBezTo>
                  <a:lnTo>
                    <a:pt x="1393" y="5680"/>
                  </a:lnTo>
                  <a:cubicBezTo>
                    <a:pt x="1393" y="5811"/>
                    <a:pt x="1429" y="5930"/>
                    <a:pt x="1500" y="6037"/>
                  </a:cubicBezTo>
                  <a:lnTo>
                    <a:pt x="167" y="6037"/>
                  </a:lnTo>
                  <a:cubicBezTo>
                    <a:pt x="71" y="6037"/>
                    <a:pt x="0" y="6109"/>
                    <a:pt x="0" y="6204"/>
                  </a:cubicBezTo>
                  <a:cubicBezTo>
                    <a:pt x="0" y="6287"/>
                    <a:pt x="71" y="6371"/>
                    <a:pt x="167" y="6371"/>
                  </a:cubicBezTo>
                  <a:lnTo>
                    <a:pt x="345" y="6371"/>
                  </a:lnTo>
                  <a:lnTo>
                    <a:pt x="345" y="7930"/>
                  </a:lnTo>
                  <a:cubicBezTo>
                    <a:pt x="345" y="8014"/>
                    <a:pt x="417" y="8097"/>
                    <a:pt x="500" y="8097"/>
                  </a:cubicBezTo>
                  <a:cubicBezTo>
                    <a:pt x="595" y="8097"/>
                    <a:pt x="667" y="8014"/>
                    <a:pt x="667" y="7930"/>
                  </a:cubicBezTo>
                  <a:lnTo>
                    <a:pt x="667" y="7049"/>
                  </a:lnTo>
                  <a:lnTo>
                    <a:pt x="2072" y="7049"/>
                  </a:lnTo>
                  <a:lnTo>
                    <a:pt x="2072" y="7930"/>
                  </a:lnTo>
                  <a:cubicBezTo>
                    <a:pt x="2072" y="8014"/>
                    <a:pt x="2143" y="8097"/>
                    <a:pt x="2226" y="8097"/>
                  </a:cubicBezTo>
                  <a:cubicBezTo>
                    <a:pt x="2322" y="8097"/>
                    <a:pt x="2393" y="8014"/>
                    <a:pt x="2393" y="7930"/>
                  </a:cubicBezTo>
                  <a:lnTo>
                    <a:pt x="2393" y="7395"/>
                  </a:lnTo>
                  <a:lnTo>
                    <a:pt x="4155" y="7395"/>
                  </a:lnTo>
                  <a:lnTo>
                    <a:pt x="4155" y="7930"/>
                  </a:lnTo>
                  <a:cubicBezTo>
                    <a:pt x="4155" y="8014"/>
                    <a:pt x="4227" y="8097"/>
                    <a:pt x="4310" y="8097"/>
                  </a:cubicBezTo>
                  <a:cubicBezTo>
                    <a:pt x="4405" y="8097"/>
                    <a:pt x="4477" y="8014"/>
                    <a:pt x="4477" y="7930"/>
                  </a:cubicBezTo>
                  <a:lnTo>
                    <a:pt x="4477" y="7049"/>
                  </a:lnTo>
                  <a:lnTo>
                    <a:pt x="10370" y="7049"/>
                  </a:lnTo>
                  <a:lnTo>
                    <a:pt x="10370" y="7930"/>
                  </a:lnTo>
                  <a:cubicBezTo>
                    <a:pt x="10370" y="8014"/>
                    <a:pt x="10442" y="8097"/>
                    <a:pt x="10537" y="8097"/>
                  </a:cubicBezTo>
                  <a:cubicBezTo>
                    <a:pt x="10620" y="8097"/>
                    <a:pt x="10704" y="8014"/>
                    <a:pt x="10704" y="7930"/>
                  </a:cubicBezTo>
                  <a:lnTo>
                    <a:pt x="10704" y="6371"/>
                  </a:lnTo>
                  <a:lnTo>
                    <a:pt x="10882" y="6371"/>
                  </a:lnTo>
                  <a:cubicBezTo>
                    <a:pt x="10966" y="6371"/>
                    <a:pt x="11037" y="6287"/>
                    <a:pt x="11037" y="6204"/>
                  </a:cubicBezTo>
                  <a:cubicBezTo>
                    <a:pt x="11037" y="6109"/>
                    <a:pt x="10966" y="6037"/>
                    <a:pt x="10882" y="6037"/>
                  </a:cubicBezTo>
                  <a:lnTo>
                    <a:pt x="9894" y="6037"/>
                  </a:lnTo>
                  <a:cubicBezTo>
                    <a:pt x="9954" y="5930"/>
                    <a:pt x="10001" y="5811"/>
                    <a:pt x="10001" y="5680"/>
                  </a:cubicBezTo>
                  <a:lnTo>
                    <a:pt x="10001" y="4180"/>
                  </a:lnTo>
                  <a:cubicBezTo>
                    <a:pt x="10001" y="3882"/>
                    <a:pt x="9787" y="3608"/>
                    <a:pt x="9501" y="3525"/>
                  </a:cubicBezTo>
                  <a:lnTo>
                    <a:pt x="8930" y="3358"/>
                  </a:lnTo>
                  <a:cubicBezTo>
                    <a:pt x="8858" y="3335"/>
                    <a:pt x="8799" y="3275"/>
                    <a:pt x="8799" y="3180"/>
                  </a:cubicBezTo>
                  <a:lnTo>
                    <a:pt x="8799" y="3049"/>
                  </a:lnTo>
                  <a:cubicBezTo>
                    <a:pt x="8858" y="3001"/>
                    <a:pt x="8894" y="2977"/>
                    <a:pt x="8942" y="2918"/>
                  </a:cubicBezTo>
                  <a:cubicBezTo>
                    <a:pt x="9180" y="2692"/>
                    <a:pt x="9299" y="2382"/>
                    <a:pt x="9299" y="2049"/>
                  </a:cubicBezTo>
                  <a:lnTo>
                    <a:pt x="9299" y="1739"/>
                  </a:lnTo>
                  <a:lnTo>
                    <a:pt x="9358" y="1608"/>
                  </a:lnTo>
                  <a:cubicBezTo>
                    <a:pt x="9430" y="1453"/>
                    <a:pt x="9465" y="1311"/>
                    <a:pt x="9465" y="1144"/>
                  </a:cubicBezTo>
                  <a:lnTo>
                    <a:pt x="9465" y="310"/>
                  </a:lnTo>
                  <a:cubicBezTo>
                    <a:pt x="9465" y="215"/>
                    <a:pt x="9382" y="144"/>
                    <a:pt x="9299" y="144"/>
                  </a:cubicBezTo>
                  <a:lnTo>
                    <a:pt x="7739" y="144"/>
                  </a:lnTo>
                  <a:cubicBezTo>
                    <a:pt x="7168" y="144"/>
                    <a:pt x="6703" y="608"/>
                    <a:pt x="6703" y="1168"/>
                  </a:cubicBezTo>
                  <a:lnTo>
                    <a:pt x="6703" y="1191"/>
                  </a:lnTo>
                  <a:cubicBezTo>
                    <a:pt x="6703" y="1322"/>
                    <a:pt x="6739" y="1453"/>
                    <a:pt x="6798" y="1572"/>
                  </a:cubicBezTo>
                  <a:lnTo>
                    <a:pt x="6894" y="1739"/>
                  </a:lnTo>
                  <a:lnTo>
                    <a:pt x="6894" y="2001"/>
                  </a:lnTo>
                  <a:cubicBezTo>
                    <a:pt x="6894" y="2418"/>
                    <a:pt x="7096" y="2799"/>
                    <a:pt x="7406" y="3037"/>
                  </a:cubicBezTo>
                  <a:lnTo>
                    <a:pt x="7406" y="3180"/>
                  </a:lnTo>
                  <a:cubicBezTo>
                    <a:pt x="7406" y="3251"/>
                    <a:pt x="7346" y="3335"/>
                    <a:pt x="7275" y="3358"/>
                  </a:cubicBezTo>
                  <a:lnTo>
                    <a:pt x="6691" y="3525"/>
                  </a:lnTo>
                  <a:cubicBezTo>
                    <a:pt x="6394" y="3608"/>
                    <a:pt x="6203" y="3882"/>
                    <a:pt x="6203" y="4180"/>
                  </a:cubicBezTo>
                  <a:lnTo>
                    <a:pt x="6203" y="4311"/>
                  </a:lnTo>
                  <a:lnTo>
                    <a:pt x="6191" y="4311"/>
                  </a:lnTo>
                  <a:cubicBezTo>
                    <a:pt x="6013" y="4311"/>
                    <a:pt x="5858" y="4466"/>
                    <a:pt x="5858" y="4644"/>
                  </a:cubicBezTo>
                  <a:lnTo>
                    <a:pt x="5858" y="6025"/>
                  </a:lnTo>
                  <a:lnTo>
                    <a:pt x="5858" y="6037"/>
                  </a:lnTo>
                  <a:lnTo>
                    <a:pt x="5048" y="6037"/>
                  </a:lnTo>
                  <a:cubicBezTo>
                    <a:pt x="5108" y="5930"/>
                    <a:pt x="5144" y="5811"/>
                    <a:pt x="5144" y="5680"/>
                  </a:cubicBezTo>
                  <a:lnTo>
                    <a:pt x="5144" y="4180"/>
                  </a:lnTo>
                  <a:cubicBezTo>
                    <a:pt x="5144" y="3882"/>
                    <a:pt x="4941" y="3608"/>
                    <a:pt x="4655" y="3525"/>
                  </a:cubicBezTo>
                  <a:lnTo>
                    <a:pt x="4072" y="3358"/>
                  </a:lnTo>
                  <a:lnTo>
                    <a:pt x="4060" y="3358"/>
                  </a:lnTo>
                  <a:cubicBezTo>
                    <a:pt x="4346" y="3299"/>
                    <a:pt x="4560" y="3239"/>
                    <a:pt x="4703" y="3180"/>
                  </a:cubicBezTo>
                  <a:cubicBezTo>
                    <a:pt x="4786" y="3156"/>
                    <a:pt x="4846" y="3096"/>
                    <a:pt x="4893" y="3001"/>
                  </a:cubicBezTo>
                  <a:cubicBezTo>
                    <a:pt x="4941" y="2930"/>
                    <a:pt x="4941" y="2835"/>
                    <a:pt x="4905" y="2751"/>
                  </a:cubicBezTo>
                  <a:cubicBezTo>
                    <a:pt x="4763" y="2358"/>
                    <a:pt x="4655" y="1692"/>
                    <a:pt x="4643" y="1370"/>
                  </a:cubicBezTo>
                  <a:cubicBezTo>
                    <a:pt x="4584" y="572"/>
                    <a:pt x="4001" y="1"/>
                    <a:pt x="3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558;p75">
              <a:extLst>
                <a:ext uri="{FF2B5EF4-FFF2-40B4-BE49-F238E27FC236}">
                  <a16:creationId xmlns:a16="http://schemas.microsoft.com/office/drawing/2014/main" id="{DA1A38D5-207B-7211-74B7-6D935CDBCC9A}"/>
                </a:ext>
              </a:extLst>
            </p:cNvPr>
            <p:cNvSpPr/>
            <p:nvPr/>
          </p:nvSpPr>
          <p:spPr>
            <a:xfrm>
              <a:off x="1611228" y="2679979"/>
              <a:ext cx="12250" cy="1270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Persegi Panjang: Sudut Lengkung 6">
            <a:extLst>
              <a:ext uri="{FF2B5EF4-FFF2-40B4-BE49-F238E27FC236}">
                <a16:creationId xmlns:a16="http://schemas.microsoft.com/office/drawing/2014/main" id="{85CFDA12-A344-C1A7-1C20-F2AA78E25FC4}"/>
              </a:ext>
            </a:extLst>
          </p:cNvPr>
          <p:cNvSpPr/>
          <p:nvPr/>
        </p:nvSpPr>
        <p:spPr>
          <a:xfrm>
            <a:off x="790302" y="1581650"/>
            <a:ext cx="7512199" cy="1807726"/>
          </a:xfrm>
          <a:prstGeom prst="roundRect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8E43E112-DF15-C9C2-0272-835960E9E7B3}"/>
              </a:ext>
            </a:extLst>
          </p:cNvPr>
          <p:cNvSpPr txBox="1"/>
          <p:nvPr/>
        </p:nvSpPr>
        <p:spPr>
          <a:xfrm>
            <a:off x="6412570" y="3853755"/>
            <a:ext cx="309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b="1" dirty="0">
                <a:solidFill>
                  <a:schemeClr val="tx2">
                    <a:lumMod val="50000"/>
                  </a:schemeClr>
                </a:solidFill>
                <a:latin typeface="Anek Telugu" panose="020B0604020202020204" charset="0"/>
                <a:cs typeface="Anek Telugu" panose="020B0604020202020204" charset="0"/>
              </a:rPr>
              <a:t>NEXT POINT &gt;.&lt;</a:t>
            </a:r>
          </a:p>
        </p:txBody>
      </p:sp>
      <p:sp>
        <p:nvSpPr>
          <p:cNvPr id="21" name="Persegi Panjang: Sudut Lengkung 20">
            <a:extLst>
              <a:ext uri="{FF2B5EF4-FFF2-40B4-BE49-F238E27FC236}">
                <a16:creationId xmlns:a16="http://schemas.microsoft.com/office/drawing/2014/main" id="{58357B22-689E-6DBF-E18C-3CC973F6BC43}"/>
              </a:ext>
            </a:extLst>
          </p:cNvPr>
          <p:cNvSpPr/>
          <p:nvPr/>
        </p:nvSpPr>
        <p:spPr>
          <a:xfrm>
            <a:off x="5615793" y="3599582"/>
            <a:ext cx="2655477" cy="718528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2" name="Google Shape;12436;p75">
            <a:extLst>
              <a:ext uri="{FF2B5EF4-FFF2-40B4-BE49-F238E27FC236}">
                <a16:creationId xmlns:a16="http://schemas.microsoft.com/office/drawing/2014/main" id="{941495DD-B707-7584-4F69-FCE322357DED}"/>
              </a:ext>
            </a:extLst>
          </p:cNvPr>
          <p:cNvGrpSpPr/>
          <p:nvPr/>
        </p:nvGrpSpPr>
        <p:grpSpPr>
          <a:xfrm>
            <a:off x="5884564" y="3713444"/>
            <a:ext cx="558907" cy="539433"/>
            <a:chOff x="5585861" y="2905929"/>
            <a:chExt cx="379764" cy="337684"/>
          </a:xfrm>
        </p:grpSpPr>
        <p:sp>
          <p:nvSpPr>
            <p:cNvPr id="23" name="Google Shape;12437;p75">
              <a:extLst>
                <a:ext uri="{FF2B5EF4-FFF2-40B4-BE49-F238E27FC236}">
                  <a16:creationId xmlns:a16="http://schemas.microsoft.com/office/drawing/2014/main" id="{C8DA40E0-992C-CE4E-F632-639D78D2CB0F}"/>
                </a:ext>
              </a:extLst>
            </p:cNvPr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" name="Google Shape;12438;p75">
              <a:extLst>
                <a:ext uri="{FF2B5EF4-FFF2-40B4-BE49-F238E27FC236}">
                  <a16:creationId xmlns:a16="http://schemas.microsoft.com/office/drawing/2014/main" id="{7D07AFCF-F292-F702-3BAC-B35F600716BB}"/>
                </a:ext>
              </a:extLst>
            </p:cNvPr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" name="Google Shape;12439;p75">
              <a:extLst>
                <a:ext uri="{FF2B5EF4-FFF2-40B4-BE49-F238E27FC236}">
                  <a16:creationId xmlns:a16="http://schemas.microsoft.com/office/drawing/2014/main" id="{70DFB681-5C43-1F11-46F9-2AB7CB466DCD}"/>
                </a:ext>
              </a:extLst>
            </p:cNvPr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" name="Google Shape;12440;p75">
              <a:extLst>
                <a:ext uri="{FF2B5EF4-FFF2-40B4-BE49-F238E27FC236}">
                  <a16:creationId xmlns:a16="http://schemas.microsoft.com/office/drawing/2014/main" id="{FCCBA357-F0D5-1742-96D8-95D44E95FC2E}"/>
                </a:ext>
              </a:extLst>
            </p:cNvPr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pic>
        <p:nvPicPr>
          <p:cNvPr id="2050" name="Picture 2" descr="Gambar Kartun Halaman Arahan Sukses Kewirausahaan Pekerja Kantor Berwarna  Biru Templat untuk Unduh Gratis di Pngtree">
            <a:extLst>
              <a:ext uri="{FF2B5EF4-FFF2-40B4-BE49-F238E27FC236}">
                <a16:creationId xmlns:a16="http://schemas.microsoft.com/office/drawing/2014/main" id="{AF30F1A4-D20A-B815-242D-F653F4B33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692" y="3564103"/>
            <a:ext cx="2279846" cy="101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ersegi Panjang: Sudut Lengkung 33">
            <a:extLst>
              <a:ext uri="{FF2B5EF4-FFF2-40B4-BE49-F238E27FC236}">
                <a16:creationId xmlns:a16="http://schemas.microsoft.com/office/drawing/2014/main" id="{2F66B0B3-3EDE-4DA1-49C2-9AFDE1C00F41}"/>
              </a:ext>
            </a:extLst>
          </p:cNvPr>
          <p:cNvSpPr/>
          <p:nvPr/>
        </p:nvSpPr>
        <p:spPr>
          <a:xfrm>
            <a:off x="2505456" y="3450336"/>
            <a:ext cx="2859904" cy="121788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/>
      <p:bldP spid="589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9"/>
          <p:cNvSpPr txBox="1">
            <a:spLocks noGrp="1"/>
          </p:cNvSpPr>
          <p:nvPr>
            <p:ph type="subTitle" idx="1"/>
          </p:nvPr>
        </p:nvSpPr>
        <p:spPr>
          <a:xfrm>
            <a:off x="861539" y="1110190"/>
            <a:ext cx="6958362" cy="268605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&gt; </a:t>
            </a:r>
            <a:r>
              <a:rPr lang="id-ID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Kesiapan mental </a:t>
            </a:r>
            <a:r>
              <a:rPr lang="id-ID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disini</a:t>
            </a:r>
            <a:r>
              <a:rPr lang="id-ID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 adalah kesiapan diri pribadi seseorang yang berniat </a:t>
            </a:r>
            <a:r>
              <a:rPr lang="id-ID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memaski</a:t>
            </a:r>
            <a:r>
              <a:rPr lang="id-ID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 dunia wirausaha.</a:t>
            </a:r>
          </a:p>
          <a:p>
            <a:pPr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Apabila kondisi ini tidak dipersiapkan sebelumnya, maka bukan tidak mungkin sebelum sampai pada</a:t>
            </a:r>
          </a:p>
          <a:p>
            <a:pPr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tahap berikutnya, maka calon wirausahawan ini akan mengalami kegagalan. </a:t>
            </a:r>
            <a:r>
              <a:rPr lang="id-ID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Oleh karena itu maka sejumlah</a:t>
            </a:r>
          </a:p>
          <a:p>
            <a:pPr algn="l"/>
            <a:r>
              <a:rPr lang="id-ID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kesiapan mental perlu dipupuk  atau dipersiapkan sejak awal sebelum seseorang memasuki dunia usaha.</a:t>
            </a:r>
          </a:p>
          <a:p>
            <a:pPr algn="l"/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Kesiapan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dimaksud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meliputi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.</a:t>
            </a:r>
            <a:endParaRPr lang="id-ID" sz="1050" dirty="0">
              <a:latin typeface="Anek Telugu" panose="020B0604020202020204" charset="0"/>
              <a:ea typeface="Times New Roman" panose="02020603050405020304" pitchFamily="18" charset="0"/>
              <a:cs typeface="Anek Telugu" panose="020B0604020202020204" charset="0"/>
            </a:endParaRPr>
          </a:p>
          <a:p>
            <a:pPr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 </a:t>
            </a:r>
            <a:endParaRPr lang="id-ID" sz="1050" dirty="0">
              <a:effectLst/>
              <a:latin typeface="Anek Telugu" panose="020B0604020202020204" charset="0"/>
              <a:ea typeface="Calibri" panose="020F0502020204030204" pitchFamily="34" charset="0"/>
              <a:cs typeface="Anek Telugu" panose="020B0604020202020204" charset="0"/>
            </a:endParaRPr>
          </a:p>
          <a:p>
            <a:pPr marL="0" lvl="0" indent="0"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1.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Meningkatkan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Rasa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Percaya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Diri</a:t>
            </a:r>
            <a:endParaRPr lang="id-ID" sz="1050" dirty="0">
              <a:effectLst/>
              <a:latin typeface="Anek Telugu" panose="020B0604020202020204" charset="0"/>
              <a:ea typeface="Calibri" panose="020F0502020204030204" pitchFamily="34" charset="0"/>
              <a:cs typeface="Anek Telugu" panose="020B0604020202020204" charset="0"/>
            </a:endParaRPr>
          </a:p>
          <a:p>
            <a:pPr marL="0" lvl="0" indent="0"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2.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Berusaha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Selalu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Fokus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Pada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Sasaran</a:t>
            </a:r>
            <a:endParaRPr lang="id-ID" sz="1050" dirty="0">
              <a:effectLst/>
              <a:latin typeface="Anek Telugu" panose="020B0604020202020204" charset="0"/>
              <a:ea typeface="Calibri" panose="020F0502020204030204" pitchFamily="34" charset="0"/>
              <a:cs typeface="Anek Telugu" panose="020B0604020202020204" charset="0"/>
            </a:endParaRPr>
          </a:p>
          <a:p>
            <a:pPr marL="0" lvl="0" indent="0"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3. Sumber daya </a:t>
            </a:r>
            <a:endParaRPr lang="id-ID" sz="1050" dirty="0">
              <a:effectLst/>
              <a:latin typeface="Anek Telugu" panose="020B0604020202020204" charset="0"/>
              <a:ea typeface="Calibri" panose="020F0502020204030204" pitchFamily="34" charset="0"/>
              <a:cs typeface="Anek Telugu" panose="020B0604020202020204" charset="0"/>
            </a:endParaRPr>
          </a:p>
          <a:p>
            <a:pPr marL="0" lvl="0" indent="0"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4. Mempelajari Cara Mengenali dan Mengatasi Risiko</a:t>
            </a:r>
            <a:endParaRPr lang="id-ID" sz="1050" dirty="0">
              <a:effectLst/>
              <a:latin typeface="Anek Telugu" panose="020B0604020202020204" charset="0"/>
              <a:ea typeface="Calibri" panose="020F0502020204030204" pitchFamily="34" charset="0"/>
              <a:cs typeface="Anek Telugu" panose="020B0604020202020204" charset="0"/>
            </a:endParaRPr>
          </a:p>
          <a:p>
            <a:pPr marL="0" lvl="0" indent="0"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5. Melatih </a:t>
            </a:r>
            <a:r>
              <a:rPr lang="id-ID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DiriUntuk</a:t>
            </a:r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 Bekerja Keras</a:t>
            </a:r>
            <a:endParaRPr lang="id-ID" sz="1050" dirty="0">
              <a:effectLst/>
              <a:latin typeface="Anek Telugu" panose="020B0604020202020204" charset="0"/>
              <a:ea typeface="Calibri" panose="020F0502020204030204" pitchFamily="34" charset="0"/>
              <a:cs typeface="Anek Telugu" panose="020B0604020202020204" charset="0"/>
            </a:endParaRPr>
          </a:p>
          <a:p>
            <a:pPr marL="0" lvl="0" indent="0"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6. Selalu Mencoba Berinovasi</a:t>
            </a:r>
            <a:endParaRPr lang="id-ID" sz="1050" dirty="0">
              <a:effectLst/>
              <a:latin typeface="Anek Telugu" panose="020B0604020202020204" charset="0"/>
              <a:ea typeface="Calibri" panose="020F0502020204030204" pitchFamily="34" charset="0"/>
              <a:cs typeface="Anek Telugu" panose="020B0604020202020204" charset="0"/>
            </a:endParaRPr>
          </a:p>
        </p:txBody>
      </p:sp>
      <p:sp>
        <p:nvSpPr>
          <p:cNvPr id="722" name="Google Shape;722;p39"/>
          <p:cNvSpPr txBox="1">
            <a:spLocks noGrp="1"/>
          </p:cNvSpPr>
          <p:nvPr>
            <p:ph type="subTitle" idx="2"/>
          </p:nvPr>
        </p:nvSpPr>
        <p:spPr>
          <a:xfrm>
            <a:off x="189013" y="479875"/>
            <a:ext cx="6227700" cy="57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/>
              <a:t>2.1.1 Kesiapan dalam sikap mental</a:t>
            </a:r>
            <a:endParaRPr sz="2000" dirty="0"/>
          </a:p>
        </p:txBody>
      </p:sp>
      <p:grpSp>
        <p:nvGrpSpPr>
          <p:cNvPr id="723" name="Google Shape;723;p39"/>
          <p:cNvGrpSpPr/>
          <p:nvPr/>
        </p:nvGrpSpPr>
        <p:grpSpPr>
          <a:xfrm flipH="1">
            <a:off x="309307" y="3298752"/>
            <a:ext cx="1660179" cy="1620497"/>
            <a:chOff x="6895288" y="3067413"/>
            <a:chExt cx="1769725" cy="1727425"/>
          </a:xfrm>
        </p:grpSpPr>
        <p:sp>
          <p:nvSpPr>
            <p:cNvPr id="724" name="Google Shape;724;p39"/>
            <p:cNvSpPr/>
            <p:nvPr/>
          </p:nvSpPr>
          <p:spPr>
            <a:xfrm>
              <a:off x="6961938" y="3259188"/>
              <a:ext cx="1486900" cy="1488550"/>
            </a:xfrm>
            <a:custGeom>
              <a:avLst/>
              <a:gdLst/>
              <a:ahLst/>
              <a:cxnLst/>
              <a:rect l="l" t="t" r="r" b="b"/>
              <a:pathLst>
                <a:path w="59476" h="59542" extrusionOk="0">
                  <a:moveTo>
                    <a:pt x="397" y="399"/>
                  </a:moveTo>
                  <a:lnTo>
                    <a:pt x="58951" y="4639"/>
                  </a:lnTo>
                  <a:lnTo>
                    <a:pt x="38015" y="59106"/>
                  </a:lnTo>
                  <a:lnTo>
                    <a:pt x="3588" y="50903"/>
                  </a:lnTo>
                  <a:lnTo>
                    <a:pt x="397" y="399"/>
                  </a:lnTo>
                  <a:close/>
                  <a:moveTo>
                    <a:pt x="0" y="1"/>
                  </a:moveTo>
                  <a:lnTo>
                    <a:pt x="3238" y="51199"/>
                  </a:lnTo>
                  <a:lnTo>
                    <a:pt x="38243" y="59541"/>
                  </a:lnTo>
                  <a:lnTo>
                    <a:pt x="59475" y="4304"/>
                  </a:lnTo>
                  <a:lnTo>
                    <a:pt x="213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6895288" y="3415188"/>
              <a:ext cx="1248125" cy="1226800"/>
            </a:xfrm>
            <a:custGeom>
              <a:avLst/>
              <a:gdLst/>
              <a:ahLst/>
              <a:cxnLst/>
              <a:rect l="l" t="t" r="r" b="b"/>
              <a:pathLst>
                <a:path w="49925" h="49072" extrusionOk="0">
                  <a:moveTo>
                    <a:pt x="13237" y="49071"/>
                  </a:moveTo>
                  <a:lnTo>
                    <a:pt x="1" y="5913"/>
                  </a:lnTo>
                  <a:lnTo>
                    <a:pt x="49925" y="0"/>
                  </a:lnTo>
                  <a:lnTo>
                    <a:pt x="41232" y="484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7058688" y="3309488"/>
              <a:ext cx="1248125" cy="1210000"/>
            </a:xfrm>
            <a:custGeom>
              <a:avLst/>
              <a:gdLst/>
              <a:ahLst/>
              <a:cxnLst/>
              <a:rect l="l" t="t" r="r" b="b"/>
              <a:pathLst>
                <a:path w="49925" h="48400" extrusionOk="0">
                  <a:moveTo>
                    <a:pt x="10929" y="47148"/>
                  </a:moveTo>
                  <a:lnTo>
                    <a:pt x="1" y="5913"/>
                  </a:lnTo>
                  <a:lnTo>
                    <a:pt x="49924" y="0"/>
                  </a:lnTo>
                  <a:lnTo>
                    <a:pt x="41234" y="48400"/>
                  </a:lnTo>
                  <a:close/>
                </a:path>
              </a:pathLst>
            </a:custGeom>
            <a:solidFill>
              <a:srgbClr val="9CD9DE">
                <a:alpha val="4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7195238" y="3213738"/>
              <a:ext cx="1469775" cy="1330225"/>
            </a:xfrm>
            <a:custGeom>
              <a:avLst/>
              <a:gdLst/>
              <a:ahLst/>
              <a:cxnLst/>
              <a:rect l="l" t="t" r="r" b="b"/>
              <a:pathLst>
                <a:path w="58791" h="53209" extrusionOk="0">
                  <a:moveTo>
                    <a:pt x="1" y="45907"/>
                  </a:moveTo>
                  <a:lnTo>
                    <a:pt x="3593" y="0"/>
                  </a:lnTo>
                  <a:lnTo>
                    <a:pt x="58791" y="3846"/>
                  </a:lnTo>
                  <a:lnTo>
                    <a:pt x="39816" y="53208"/>
                  </a:lnTo>
                  <a:close/>
                </a:path>
              </a:pathLst>
            </a:custGeom>
            <a:solidFill>
              <a:srgbClr val="FFFFFF">
                <a:alpha val="4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7079913" y="3348313"/>
              <a:ext cx="1469775" cy="1330225"/>
            </a:xfrm>
            <a:custGeom>
              <a:avLst/>
              <a:gdLst/>
              <a:ahLst/>
              <a:cxnLst/>
              <a:rect l="l" t="t" r="r" b="b"/>
              <a:pathLst>
                <a:path w="58791" h="53209" extrusionOk="0">
                  <a:moveTo>
                    <a:pt x="1" y="45907"/>
                  </a:moveTo>
                  <a:lnTo>
                    <a:pt x="3591" y="0"/>
                  </a:lnTo>
                  <a:lnTo>
                    <a:pt x="58791" y="3845"/>
                  </a:lnTo>
                  <a:lnTo>
                    <a:pt x="39816" y="532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7334713" y="3067413"/>
              <a:ext cx="773800" cy="773800"/>
            </a:xfrm>
            <a:custGeom>
              <a:avLst/>
              <a:gdLst/>
              <a:ahLst/>
              <a:cxnLst/>
              <a:rect l="l" t="t" r="r" b="b"/>
              <a:pathLst>
                <a:path w="30952" h="30952" extrusionOk="0">
                  <a:moveTo>
                    <a:pt x="8441" y="27066"/>
                  </a:moveTo>
                  <a:cubicBezTo>
                    <a:pt x="2041" y="23182"/>
                    <a:pt x="0" y="14844"/>
                    <a:pt x="3886" y="8441"/>
                  </a:cubicBezTo>
                  <a:cubicBezTo>
                    <a:pt x="7770" y="2041"/>
                    <a:pt x="16110" y="1"/>
                    <a:pt x="22510" y="3886"/>
                  </a:cubicBezTo>
                  <a:cubicBezTo>
                    <a:pt x="28911" y="7770"/>
                    <a:pt x="30951" y="16109"/>
                    <a:pt x="27065" y="22511"/>
                  </a:cubicBezTo>
                  <a:cubicBezTo>
                    <a:pt x="23182" y="28911"/>
                    <a:pt x="14843" y="30952"/>
                    <a:pt x="8441" y="270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7396488" y="3102063"/>
              <a:ext cx="757850" cy="690125"/>
            </a:xfrm>
            <a:custGeom>
              <a:avLst/>
              <a:gdLst/>
              <a:ahLst/>
              <a:cxnLst/>
              <a:rect l="l" t="t" r="r" b="b"/>
              <a:pathLst>
                <a:path w="30314" h="27605" extrusionOk="0">
                  <a:moveTo>
                    <a:pt x="15182" y="487"/>
                  </a:moveTo>
                  <a:cubicBezTo>
                    <a:pt x="17589" y="487"/>
                    <a:pt x="19957" y="1144"/>
                    <a:pt x="22066" y="2423"/>
                  </a:cubicBezTo>
                  <a:cubicBezTo>
                    <a:pt x="27391" y="5655"/>
                    <a:pt x="29782" y="12268"/>
                    <a:pt x="27749" y="18146"/>
                  </a:cubicBezTo>
                  <a:cubicBezTo>
                    <a:pt x="27442" y="19038"/>
                    <a:pt x="27033" y="19902"/>
                    <a:pt x="26542" y="20715"/>
                  </a:cubicBezTo>
                  <a:cubicBezTo>
                    <a:pt x="24039" y="24838"/>
                    <a:pt x="19638" y="27119"/>
                    <a:pt x="15135" y="27119"/>
                  </a:cubicBezTo>
                  <a:cubicBezTo>
                    <a:pt x="12783" y="27119"/>
                    <a:pt x="10403" y="26497"/>
                    <a:pt x="8250" y="25190"/>
                  </a:cubicBezTo>
                  <a:cubicBezTo>
                    <a:pt x="2924" y="21958"/>
                    <a:pt x="533" y="15345"/>
                    <a:pt x="2566" y="9467"/>
                  </a:cubicBezTo>
                  <a:cubicBezTo>
                    <a:pt x="2875" y="8576"/>
                    <a:pt x="3281" y="7711"/>
                    <a:pt x="3775" y="6899"/>
                  </a:cubicBezTo>
                  <a:cubicBezTo>
                    <a:pt x="5620" y="3858"/>
                    <a:pt x="8539" y="1719"/>
                    <a:pt x="11993" y="874"/>
                  </a:cubicBezTo>
                  <a:cubicBezTo>
                    <a:pt x="13051" y="615"/>
                    <a:pt x="14121" y="487"/>
                    <a:pt x="15182" y="487"/>
                  </a:cubicBezTo>
                  <a:close/>
                  <a:moveTo>
                    <a:pt x="15184" y="1"/>
                  </a:moveTo>
                  <a:cubicBezTo>
                    <a:pt x="14083" y="1"/>
                    <a:pt x="12975" y="133"/>
                    <a:pt x="11879" y="402"/>
                  </a:cubicBezTo>
                  <a:cubicBezTo>
                    <a:pt x="8299" y="1276"/>
                    <a:pt x="5272" y="3494"/>
                    <a:pt x="3359" y="6645"/>
                  </a:cubicBezTo>
                  <a:cubicBezTo>
                    <a:pt x="2848" y="7489"/>
                    <a:pt x="2426" y="8384"/>
                    <a:pt x="2107" y="9309"/>
                  </a:cubicBezTo>
                  <a:lnTo>
                    <a:pt x="2107" y="9311"/>
                  </a:lnTo>
                  <a:cubicBezTo>
                    <a:pt x="1" y="15401"/>
                    <a:pt x="2479" y="22254"/>
                    <a:pt x="7997" y="25604"/>
                  </a:cubicBezTo>
                  <a:cubicBezTo>
                    <a:pt x="10229" y="26960"/>
                    <a:pt x="12697" y="27605"/>
                    <a:pt x="15135" y="27605"/>
                  </a:cubicBezTo>
                  <a:cubicBezTo>
                    <a:pt x="19803" y="27605"/>
                    <a:pt x="24363" y="25240"/>
                    <a:pt x="26956" y="20966"/>
                  </a:cubicBezTo>
                  <a:cubicBezTo>
                    <a:pt x="27469" y="20125"/>
                    <a:pt x="27888" y="19229"/>
                    <a:pt x="28209" y="18305"/>
                  </a:cubicBezTo>
                  <a:cubicBezTo>
                    <a:pt x="30314" y="12212"/>
                    <a:pt x="27838" y="5359"/>
                    <a:pt x="22318" y="2009"/>
                  </a:cubicBezTo>
                  <a:cubicBezTo>
                    <a:pt x="20132" y="682"/>
                    <a:pt x="17678" y="1"/>
                    <a:pt x="15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7757763" y="3502463"/>
              <a:ext cx="74350" cy="165750"/>
            </a:xfrm>
            <a:custGeom>
              <a:avLst/>
              <a:gdLst/>
              <a:ahLst/>
              <a:cxnLst/>
              <a:rect l="l" t="t" r="r" b="b"/>
              <a:pathLst>
                <a:path w="2974" h="6630" extrusionOk="0">
                  <a:moveTo>
                    <a:pt x="1957" y="0"/>
                  </a:moveTo>
                  <a:cubicBezTo>
                    <a:pt x="1519" y="0"/>
                    <a:pt x="1130" y="308"/>
                    <a:pt x="1041" y="753"/>
                  </a:cubicBezTo>
                  <a:lnTo>
                    <a:pt x="99" y="5517"/>
                  </a:lnTo>
                  <a:lnTo>
                    <a:pt x="99" y="5515"/>
                  </a:lnTo>
                  <a:lnTo>
                    <a:pt x="99" y="5515"/>
                  </a:lnTo>
                  <a:cubicBezTo>
                    <a:pt x="0" y="6022"/>
                    <a:pt x="329" y="6511"/>
                    <a:pt x="836" y="6612"/>
                  </a:cubicBezTo>
                  <a:cubicBezTo>
                    <a:pt x="897" y="6624"/>
                    <a:pt x="958" y="6630"/>
                    <a:pt x="1019" y="6630"/>
                  </a:cubicBezTo>
                  <a:cubicBezTo>
                    <a:pt x="1454" y="6630"/>
                    <a:pt x="1844" y="6322"/>
                    <a:pt x="1933" y="5877"/>
                  </a:cubicBezTo>
                  <a:lnTo>
                    <a:pt x="2873" y="1115"/>
                  </a:lnTo>
                  <a:cubicBezTo>
                    <a:pt x="2973" y="610"/>
                    <a:pt x="2643" y="119"/>
                    <a:pt x="2138" y="18"/>
                  </a:cubicBezTo>
                  <a:cubicBezTo>
                    <a:pt x="2077" y="6"/>
                    <a:pt x="2017" y="0"/>
                    <a:pt x="1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7604188" y="3371463"/>
              <a:ext cx="103600" cy="103650"/>
            </a:xfrm>
            <a:custGeom>
              <a:avLst/>
              <a:gdLst/>
              <a:ahLst/>
              <a:cxnLst/>
              <a:rect l="l" t="t" r="r" b="b"/>
              <a:pathLst>
                <a:path w="4144" h="4146" extrusionOk="0">
                  <a:moveTo>
                    <a:pt x="203" y="1705"/>
                  </a:moveTo>
                  <a:cubicBezTo>
                    <a:pt x="0" y="2736"/>
                    <a:pt x="672" y="3740"/>
                    <a:pt x="1702" y="3941"/>
                  </a:cubicBezTo>
                  <a:cubicBezTo>
                    <a:pt x="2733" y="4146"/>
                    <a:pt x="3735" y="3475"/>
                    <a:pt x="3938" y="2442"/>
                  </a:cubicBezTo>
                  <a:cubicBezTo>
                    <a:pt x="4143" y="1411"/>
                    <a:pt x="3472" y="409"/>
                    <a:pt x="2441" y="206"/>
                  </a:cubicBezTo>
                  <a:cubicBezTo>
                    <a:pt x="1409" y="1"/>
                    <a:pt x="407" y="672"/>
                    <a:pt x="203" y="17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7615888" y="3227413"/>
              <a:ext cx="313225" cy="390800"/>
            </a:xfrm>
            <a:custGeom>
              <a:avLst/>
              <a:gdLst/>
              <a:ahLst/>
              <a:cxnLst/>
              <a:rect l="l" t="t" r="r" b="b"/>
              <a:pathLst>
                <a:path w="12529" h="15632" extrusionOk="0">
                  <a:moveTo>
                    <a:pt x="3087" y="1"/>
                  </a:moveTo>
                  <a:lnTo>
                    <a:pt x="1544" y="7817"/>
                  </a:lnTo>
                  <a:lnTo>
                    <a:pt x="0" y="15631"/>
                  </a:lnTo>
                  <a:cubicBezTo>
                    <a:pt x="3935" y="12890"/>
                    <a:pt x="6783" y="12361"/>
                    <a:pt x="8397" y="12361"/>
                  </a:cubicBezTo>
                  <a:cubicBezTo>
                    <a:pt x="9415" y="12361"/>
                    <a:pt x="9942" y="12571"/>
                    <a:pt x="9942" y="12571"/>
                  </a:cubicBezTo>
                  <a:cubicBezTo>
                    <a:pt x="11853" y="11629"/>
                    <a:pt x="12045" y="9890"/>
                    <a:pt x="12045" y="9890"/>
                  </a:cubicBezTo>
                  <a:cubicBezTo>
                    <a:pt x="12045" y="9890"/>
                    <a:pt x="12528" y="8210"/>
                    <a:pt x="11120" y="6612"/>
                  </a:cubicBezTo>
                  <a:cubicBezTo>
                    <a:pt x="11120" y="6612"/>
                    <a:pt x="7321" y="6571"/>
                    <a:pt x="3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7830288" y="3384538"/>
              <a:ext cx="98825" cy="157175"/>
            </a:xfrm>
            <a:custGeom>
              <a:avLst/>
              <a:gdLst/>
              <a:ahLst/>
              <a:cxnLst/>
              <a:rect l="l" t="t" r="r" b="b"/>
              <a:pathLst>
                <a:path w="3953" h="6287" extrusionOk="0">
                  <a:moveTo>
                    <a:pt x="1533" y="3222"/>
                  </a:moveTo>
                  <a:cubicBezTo>
                    <a:pt x="1533" y="3222"/>
                    <a:pt x="1954" y="1752"/>
                    <a:pt x="1202" y="0"/>
                  </a:cubicBezTo>
                  <a:cubicBezTo>
                    <a:pt x="2041" y="319"/>
                    <a:pt x="2544" y="327"/>
                    <a:pt x="2544" y="327"/>
                  </a:cubicBezTo>
                  <a:cubicBezTo>
                    <a:pt x="3952" y="1925"/>
                    <a:pt x="3469" y="3605"/>
                    <a:pt x="3469" y="3605"/>
                  </a:cubicBezTo>
                  <a:cubicBezTo>
                    <a:pt x="3469" y="3605"/>
                    <a:pt x="3277" y="5344"/>
                    <a:pt x="1366" y="6286"/>
                  </a:cubicBezTo>
                  <a:cubicBezTo>
                    <a:pt x="1366" y="6286"/>
                    <a:pt x="900" y="6100"/>
                    <a:pt x="1" y="6079"/>
                  </a:cubicBezTo>
                  <a:cubicBezTo>
                    <a:pt x="1364" y="4743"/>
                    <a:pt x="1533" y="3222"/>
                    <a:pt x="1533" y="32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7739188" y="3337588"/>
              <a:ext cx="114525" cy="73400"/>
            </a:xfrm>
            <a:custGeom>
              <a:avLst/>
              <a:gdLst/>
              <a:ahLst/>
              <a:cxnLst/>
              <a:rect l="l" t="t" r="r" b="b"/>
              <a:pathLst>
                <a:path w="4581" h="2936" extrusionOk="0">
                  <a:moveTo>
                    <a:pt x="309" y="1"/>
                  </a:moveTo>
                  <a:cubicBezTo>
                    <a:pt x="148" y="1"/>
                    <a:pt x="1" y="188"/>
                    <a:pt x="144" y="329"/>
                  </a:cubicBezTo>
                  <a:cubicBezTo>
                    <a:pt x="1289" y="1449"/>
                    <a:pt x="2683" y="2431"/>
                    <a:pt x="4223" y="2924"/>
                  </a:cubicBezTo>
                  <a:cubicBezTo>
                    <a:pt x="4247" y="2932"/>
                    <a:pt x="4269" y="2936"/>
                    <a:pt x="4290" y="2936"/>
                  </a:cubicBezTo>
                  <a:cubicBezTo>
                    <a:pt x="4494" y="2936"/>
                    <a:pt x="4581" y="2611"/>
                    <a:pt x="4355" y="2540"/>
                  </a:cubicBezTo>
                  <a:cubicBezTo>
                    <a:pt x="2887" y="2068"/>
                    <a:pt x="1544" y="1129"/>
                    <a:pt x="453" y="62"/>
                  </a:cubicBezTo>
                  <a:cubicBezTo>
                    <a:pt x="409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8096638" y="4045013"/>
              <a:ext cx="297650" cy="749825"/>
            </a:xfrm>
            <a:custGeom>
              <a:avLst/>
              <a:gdLst/>
              <a:ahLst/>
              <a:cxnLst/>
              <a:rect l="l" t="t" r="r" b="b"/>
              <a:pathLst>
                <a:path w="11906" h="29993" extrusionOk="0">
                  <a:moveTo>
                    <a:pt x="11548" y="0"/>
                  </a:moveTo>
                  <a:lnTo>
                    <a:pt x="0" y="29853"/>
                  </a:lnTo>
                  <a:lnTo>
                    <a:pt x="358" y="29992"/>
                  </a:lnTo>
                  <a:lnTo>
                    <a:pt x="11905" y="140"/>
                  </a:lnTo>
                  <a:lnTo>
                    <a:pt x="11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8028638" y="4139788"/>
              <a:ext cx="189725" cy="454600"/>
            </a:xfrm>
            <a:custGeom>
              <a:avLst/>
              <a:gdLst/>
              <a:ahLst/>
              <a:cxnLst/>
              <a:rect l="l" t="t" r="r" b="b"/>
              <a:pathLst>
                <a:path w="7589" h="18184" extrusionOk="0">
                  <a:moveTo>
                    <a:pt x="7233" y="0"/>
                  </a:moveTo>
                  <a:lnTo>
                    <a:pt x="1" y="18041"/>
                  </a:lnTo>
                  <a:lnTo>
                    <a:pt x="357" y="18184"/>
                  </a:lnTo>
                  <a:lnTo>
                    <a:pt x="7589" y="143"/>
                  </a:lnTo>
                  <a:lnTo>
                    <a:pt x="72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7010438" y="3566963"/>
              <a:ext cx="269550" cy="312600"/>
            </a:xfrm>
            <a:custGeom>
              <a:avLst/>
              <a:gdLst/>
              <a:ahLst/>
              <a:cxnLst/>
              <a:rect l="l" t="t" r="r" b="b"/>
              <a:pathLst>
                <a:path w="10782" h="12504" extrusionOk="0">
                  <a:moveTo>
                    <a:pt x="8702" y="767"/>
                  </a:moveTo>
                  <a:lnTo>
                    <a:pt x="10306" y="11890"/>
                  </a:lnTo>
                  <a:lnTo>
                    <a:pt x="712" y="7914"/>
                  </a:lnTo>
                  <a:lnTo>
                    <a:pt x="8702" y="767"/>
                  </a:lnTo>
                  <a:close/>
                  <a:moveTo>
                    <a:pt x="8981" y="1"/>
                  </a:moveTo>
                  <a:lnTo>
                    <a:pt x="0" y="8034"/>
                  </a:lnTo>
                  <a:lnTo>
                    <a:pt x="10782" y="12503"/>
                  </a:lnTo>
                  <a:lnTo>
                    <a:pt x="89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8161538" y="3573738"/>
              <a:ext cx="203300" cy="214975"/>
            </a:xfrm>
            <a:custGeom>
              <a:avLst/>
              <a:gdLst/>
              <a:ahLst/>
              <a:cxnLst/>
              <a:rect l="l" t="t" r="r" b="b"/>
              <a:pathLst>
                <a:path w="8132" h="8599" extrusionOk="0">
                  <a:moveTo>
                    <a:pt x="2646" y="757"/>
                  </a:moveTo>
                  <a:lnTo>
                    <a:pt x="7431" y="5834"/>
                  </a:lnTo>
                  <a:lnTo>
                    <a:pt x="567" y="8016"/>
                  </a:lnTo>
                  <a:lnTo>
                    <a:pt x="567" y="8016"/>
                  </a:lnTo>
                  <a:lnTo>
                    <a:pt x="2646" y="757"/>
                  </a:lnTo>
                  <a:close/>
                  <a:moveTo>
                    <a:pt x="2464" y="1"/>
                  </a:moveTo>
                  <a:lnTo>
                    <a:pt x="0" y="8598"/>
                  </a:lnTo>
                  <a:lnTo>
                    <a:pt x="8131" y="6016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7101438" y="3196413"/>
              <a:ext cx="24550" cy="325950"/>
            </a:xfrm>
            <a:custGeom>
              <a:avLst/>
              <a:gdLst/>
              <a:ahLst/>
              <a:cxnLst/>
              <a:rect l="l" t="t" r="r" b="b"/>
              <a:pathLst>
                <a:path w="982" h="13038" extrusionOk="0">
                  <a:moveTo>
                    <a:pt x="383" y="1"/>
                  </a:moveTo>
                  <a:lnTo>
                    <a:pt x="0" y="18"/>
                  </a:lnTo>
                  <a:lnTo>
                    <a:pt x="596" y="13037"/>
                  </a:lnTo>
                  <a:lnTo>
                    <a:pt x="981" y="13020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7044663" y="3072938"/>
              <a:ext cx="24550" cy="325925"/>
            </a:xfrm>
            <a:custGeom>
              <a:avLst/>
              <a:gdLst/>
              <a:ahLst/>
              <a:cxnLst/>
              <a:rect l="l" t="t" r="r" b="b"/>
              <a:pathLst>
                <a:path w="982" h="13037" extrusionOk="0">
                  <a:moveTo>
                    <a:pt x="384" y="0"/>
                  </a:moveTo>
                  <a:lnTo>
                    <a:pt x="1" y="17"/>
                  </a:lnTo>
                  <a:lnTo>
                    <a:pt x="598" y="13037"/>
                  </a:lnTo>
                  <a:lnTo>
                    <a:pt x="981" y="1301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7281463" y="4375988"/>
              <a:ext cx="202400" cy="207000"/>
            </a:xfrm>
            <a:custGeom>
              <a:avLst/>
              <a:gdLst/>
              <a:ahLst/>
              <a:cxnLst/>
              <a:rect l="l" t="t" r="r" b="b"/>
              <a:pathLst>
                <a:path w="8096" h="8280" extrusionOk="0">
                  <a:moveTo>
                    <a:pt x="2264" y="790"/>
                  </a:moveTo>
                  <a:lnTo>
                    <a:pt x="7354" y="6366"/>
                  </a:lnTo>
                  <a:lnTo>
                    <a:pt x="523" y="7778"/>
                  </a:lnTo>
                  <a:lnTo>
                    <a:pt x="2264" y="790"/>
                  </a:lnTo>
                  <a:close/>
                  <a:moveTo>
                    <a:pt x="2064" y="1"/>
                  </a:moveTo>
                  <a:lnTo>
                    <a:pt x="1" y="8279"/>
                  </a:lnTo>
                  <a:lnTo>
                    <a:pt x="8095" y="660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39"/>
          <p:cNvSpPr txBox="1">
            <a:spLocks noGrp="1"/>
          </p:cNvSpPr>
          <p:nvPr>
            <p:ph type="ctrTitle" idx="4294967295"/>
          </p:nvPr>
        </p:nvSpPr>
        <p:spPr>
          <a:xfrm rot="-1157" flipH="1">
            <a:off x="785214" y="3949867"/>
            <a:ext cx="8916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WE ARE</a:t>
            </a:r>
            <a:r>
              <a:rPr lang="en" sz="1400" dirty="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 </a:t>
            </a:r>
            <a:r>
              <a:rPr lang="en" sz="1600" dirty="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HIRING</a:t>
            </a:r>
            <a:endParaRPr sz="1600" dirty="0">
              <a:solidFill>
                <a:schemeClr val="lt1"/>
              </a:solidFill>
              <a:latin typeface="Anek Telugu ExtraBold"/>
              <a:ea typeface="Anek Telugu ExtraBold"/>
              <a:cs typeface="Anek Telugu ExtraBold"/>
              <a:sym typeface="Anek Telugu ExtraBold"/>
            </a:endParaRPr>
          </a:p>
        </p:txBody>
      </p:sp>
      <p:cxnSp>
        <p:nvCxnSpPr>
          <p:cNvPr id="3" name="Konektor Lurus 2">
            <a:extLst>
              <a:ext uri="{FF2B5EF4-FFF2-40B4-BE49-F238E27FC236}">
                <a16:creationId xmlns:a16="http://schemas.microsoft.com/office/drawing/2014/main" id="{C7EF52F4-7996-4169-3716-FCCE4C43A2C8}"/>
              </a:ext>
            </a:extLst>
          </p:cNvPr>
          <p:cNvCxnSpPr>
            <a:cxnSpLocks/>
          </p:cNvCxnSpPr>
          <p:nvPr/>
        </p:nvCxnSpPr>
        <p:spPr>
          <a:xfrm>
            <a:off x="753989" y="967809"/>
            <a:ext cx="4678843" cy="0"/>
          </a:xfrm>
          <a:prstGeom prst="line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oogle Shape;12086;p74">
            <a:extLst>
              <a:ext uri="{FF2B5EF4-FFF2-40B4-BE49-F238E27FC236}">
                <a16:creationId xmlns:a16="http://schemas.microsoft.com/office/drawing/2014/main" id="{208226F0-FC96-E995-508C-3FADB81EC235}"/>
              </a:ext>
            </a:extLst>
          </p:cNvPr>
          <p:cNvGrpSpPr/>
          <p:nvPr/>
        </p:nvGrpSpPr>
        <p:grpSpPr>
          <a:xfrm>
            <a:off x="947306" y="553982"/>
            <a:ext cx="353600" cy="354944"/>
            <a:chOff x="1404013" y="2424754"/>
            <a:chExt cx="353600" cy="354944"/>
          </a:xfrm>
        </p:grpSpPr>
        <p:sp>
          <p:nvSpPr>
            <p:cNvPr id="7" name="Google Shape;12087;p74">
              <a:extLst>
                <a:ext uri="{FF2B5EF4-FFF2-40B4-BE49-F238E27FC236}">
                  <a16:creationId xmlns:a16="http://schemas.microsoft.com/office/drawing/2014/main" id="{8B59068A-C8B6-0BED-1FF9-376B59C41E8A}"/>
                </a:ext>
              </a:extLst>
            </p:cNvPr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088;p74">
              <a:extLst>
                <a:ext uri="{FF2B5EF4-FFF2-40B4-BE49-F238E27FC236}">
                  <a16:creationId xmlns:a16="http://schemas.microsoft.com/office/drawing/2014/main" id="{9F84FAB0-F2AE-A9A8-3319-9C4F502F4EAE}"/>
                </a:ext>
              </a:extLst>
            </p:cNvPr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089;p74">
              <a:extLst>
                <a:ext uri="{FF2B5EF4-FFF2-40B4-BE49-F238E27FC236}">
                  <a16:creationId xmlns:a16="http://schemas.microsoft.com/office/drawing/2014/main" id="{10178882-404B-F283-3F03-9CD7AFFC4220}"/>
                </a:ext>
              </a:extLst>
            </p:cNvPr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90;p74">
              <a:extLst>
                <a:ext uri="{FF2B5EF4-FFF2-40B4-BE49-F238E27FC236}">
                  <a16:creationId xmlns:a16="http://schemas.microsoft.com/office/drawing/2014/main" id="{1CEC810A-08A4-AF6B-5A5E-E22D888060B8}"/>
                </a:ext>
              </a:extLst>
            </p:cNvPr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91;p74">
              <a:extLst>
                <a:ext uri="{FF2B5EF4-FFF2-40B4-BE49-F238E27FC236}">
                  <a16:creationId xmlns:a16="http://schemas.microsoft.com/office/drawing/2014/main" id="{5E0C3485-4E9C-F689-C74A-4FC9E0FC8DDE}"/>
                </a:ext>
              </a:extLst>
            </p:cNvPr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Summary of KEWIRAUSAHAAN FISIKA-2">
            <a:extLst>
              <a:ext uri="{FF2B5EF4-FFF2-40B4-BE49-F238E27FC236}">
                <a16:creationId xmlns:a16="http://schemas.microsoft.com/office/drawing/2014/main" id="{CABDF377-DB4E-023C-348E-04375260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161" y="2623116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ersegi Panjang: Sudut Lengkung 11">
            <a:extLst>
              <a:ext uri="{FF2B5EF4-FFF2-40B4-BE49-F238E27FC236}">
                <a16:creationId xmlns:a16="http://schemas.microsoft.com/office/drawing/2014/main" id="{4646122B-4C96-F718-FA63-0ED236C59939}"/>
              </a:ext>
            </a:extLst>
          </p:cNvPr>
          <p:cNvSpPr/>
          <p:nvPr/>
        </p:nvSpPr>
        <p:spPr>
          <a:xfrm>
            <a:off x="4669778" y="2370646"/>
            <a:ext cx="3474567" cy="201847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: Sudut Lengkung 12">
            <a:extLst>
              <a:ext uri="{FF2B5EF4-FFF2-40B4-BE49-F238E27FC236}">
                <a16:creationId xmlns:a16="http://schemas.microsoft.com/office/drawing/2014/main" id="{36D71A89-21AF-E832-A716-FCF451A947BF}"/>
              </a:ext>
            </a:extLst>
          </p:cNvPr>
          <p:cNvSpPr/>
          <p:nvPr/>
        </p:nvSpPr>
        <p:spPr>
          <a:xfrm>
            <a:off x="866111" y="509258"/>
            <a:ext cx="528048" cy="42301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" grpId="0" build="p"/>
      <p:bldP spid="7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9"/>
          <p:cNvSpPr txBox="1">
            <a:spLocks noGrp="1"/>
          </p:cNvSpPr>
          <p:nvPr>
            <p:ph type="subTitle" idx="1"/>
          </p:nvPr>
        </p:nvSpPr>
        <p:spPr>
          <a:xfrm>
            <a:off x="893671" y="1268860"/>
            <a:ext cx="7461957" cy="224335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id-ID" sz="1600" b="1" dirty="0">
              <a:solidFill>
                <a:srgbClr val="000000"/>
              </a:solidFill>
              <a:effectLst/>
              <a:latin typeface="Anek Telugu" panose="020B0604020202020204" charset="0"/>
              <a:ea typeface="Times New Roman" panose="02020603050405020304" pitchFamily="18" charset="0"/>
              <a:cs typeface="Anek Telugu" panose="020B0604020202020204" charset="0"/>
            </a:endParaRPr>
          </a:p>
          <a:p>
            <a:pPr algn="l"/>
            <a:r>
              <a:rPr lang="id-ID" sz="160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1. </a:t>
            </a:r>
            <a:r>
              <a:rPr lang="id-ID" sz="120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&gt;</a:t>
            </a:r>
            <a:r>
              <a:rPr lang="id-ID" sz="120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sebelum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memasuki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dunia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usaha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seseorang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perlu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membekali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diri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dengan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pengetahuan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tentang</a:t>
            </a:r>
            <a:endParaRPr lang="id-ID" sz="1050" b="1" dirty="0">
              <a:solidFill>
                <a:srgbClr val="000000"/>
              </a:solidFill>
              <a:latin typeface="Anek Telugu" panose="020B0604020202020204" charset="0"/>
              <a:ea typeface="Times New Roman" panose="02020603050405020304" pitchFamily="18" charset="0"/>
              <a:cs typeface="Anek Telugu" panose="020B0604020202020204" charset="0"/>
            </a:endParaRPr>
          </a:p>
          <a:p>
            <a:pPr algn="l"/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bidang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usaha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yang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akan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digeluti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.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Mengetahui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dan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mamahami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tentang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seluk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beluk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suatu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bidang</a:t>
            </a:r>
            <a:endParaRPr lang="id-ID" sz="1050" b="1" dirty="0">
              <a:solidFill>
                <a:srgbClr val="000000"/>
              </a:solidFill>
              <a:latin typeface="Anek Telugu" panose="020B0604020202020204" charset="0"/>
              <a:ea typeface="Times New Roman" panose="02020603050405020304" pitchFamily="18" charset="0"/>
              <a:cs typeface="Anek Telugu" panose="020B0604020202020204" charset="0"/>
            </a:endParaRPr>
          </a:p>
          <a:p>
            <a:pPr algn="l"/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usaha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sama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artinya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dengan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menguasai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kompetensi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.</a:t>
            </a:r>
            <a:endParaRPr lang="id-ID" sz="1050" b="1" dirty="0">
              <a:latin typeface="Anek Telugu" panose="020B0604020202020204" charset="0"/>
              <a:ea typeface="Times New Roman" panose="02020603050405020304" pitchFamily="18" charset="0"/>
              <a:cs typeface="Anek Telugu" panose="020B0604020202020204" charset="0"/>
            </a:endParaRPr>
          </a:p>
          <a:p>
            <a:pPr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Cara paling baik untuk membekali diri dengan pengetahuan terkait adalah dengan mencoba</a:t>
            </a:r>
          </a:p>
          <a:p>
            <a:pPr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mencari jawaban dari sejumlah pertanyaan, seperti apa, mengapa, </a:t>
            </a:r>
            <a:r>
              <a:rPr lang="id-ID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dimana</a:t>
            </a:r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, kapan,</a:t>
            </a:r>
          </a:p>
          <a:p>
            <a:pPr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bagaimana  seberapa jauh. </a:t>
            </a:r>
            <a:endParaRPr lang="id-ID" sz="1050" dirty="0">
              <a:latin typeface="Anek Telugu" panose="020B0604020202020204" charset="0"/>
              <a:ea typeface="Calibri" panose="020F0502020204030204" pitchFamily="34" charset="0"/>
              <a:cs typeface="Anek Telugu" panose="020B0604020202020204" charset="0"/>
            </a:endParaRPr>
          </a:p>
        </p:txBody>
      </p:sp>
      <p:sp>
        <p:nvSpPr>
          <p:cNvPr id="722" name="Google Shape;722;p39"/>
          <p:cNvSpPr txBox="1">
            <a:spLocks noGrp="1"/>
          </p:cNvSpPr>
          <p:nvPr>
            <p:ph type="subTitle" idx="2"/>
          </p:nvPr>
        </p:nvSpPr>
        <p:spPr>
          <a:xfrm>
            <a:off x="781617" y="817788"/>
            <a:ext cx="6227700" cy="57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2.1.2 – 2.1.3 Persiapan Kewirausahaan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Pemahaman terhadap </a:t>
            </a:r>
            <a:r>
              <a:rPr lang="id-ID" sz="1800" dirty="0" err="1"/>
              <a:t>entry</a:t>
            </a:r>
            <a:r>
              <a:rPr lang="id-ID" sz="1800" dirty="0"/>
              <a:t> dan </a:t>
            </a:r>
            <a:r>
              <a:rPr lang="id-ID" sz="1800" dirty="0" err="1"/>
              <a:t>exit</a:t>
            </a:r>
            <a:r>
              <a:rPr lang="id-ID" sz="1800" dirty="0"/>
              <a:t> </a:t>
            </a:r>
            <a:r>
              <a:rPr lang="id-ID" sz="1800" dirty="0" err="1"/>
              <a:t>berrier</a:t>
            </a:r>
            <a:endParaRPr sz="1800" dirty="0"/>
          </a:p>
        </p:txBody>
      </p:sp>
      <p:grpSp>
        <p:nvGrpSpPr>
          <p:cNvPr id="723" name="Google Shape;723;p39"/>
          <p:cNvGrpSpPr/>
          <p:nvPr/>
        </p:nvGrpSpPr>
        <p:grpSpPr>
          <a:xfrm flipH="1">
            <a:off x="309307" y="3298752"/>
            <a:ext cx="1660179" cy="1620497"/>
            <a:chOff x="6895288" y="3067413"/>
            <a:chExt cx="1769725" cy="1727425"/>
          </a:xfrm>
        </p:grpSpPr>
        <p:sp>
          <p:nvSpPr>
            <p:cNvPr id="724" name="Google Shape;724;p39"/>
            <p:cNvSpPr/>
            <p:nvPr/>
          </p:nvSpPr>
          <p:spPr>
            <a:xfrm>
              <a:off x="6961938" y="3259188"/>
              <a:ext cx="1486900" cy="1488550"/>
            </a:xfrm>
            <a:custGeom>
              <a:avLst/>
              <a:gdLst/>
              <a:ahLst/>
              <a:cxnLst/>
              <a:rect l="l" t="t" r="r" b="b"/>
              <a:pathLst>
                <a:path w="59476" h="59542" extrusionOk="0">
                  <a:moveTo>
                    <a:pt x="397" y="399"/>
                  </a:moveTo>
                  <a:lnTo>
                    <a:pt x="58951" y="4639"/>
                  </a:lnTo>
                  <a:lnTo>
                    <a:pt x="38015" y="59106"/>
                  </a:lnTo>
                  <a:lnTo>
                    <a:pt x="3588" y="50903"/>
                  </a:lnTo>
                  <a:lnTo>
                    <a:pt x="397" y="399"/>
                  </a:lnTo>
                  <a:close/>
                  <a:moveTo>
                    <a:pt x="0" y="1"/>
                  </a:moveTo>
                  <a:lnTo>
                    <a:pt x="3238" y="51199"/>
                  </a:lnTo>
                  <a:lnTo>
                    <a:pt x="38243" y="59541"/>
                  </a:lnTo>
                  <a:lnTo>
                    <a:pt x="59475" y="4304"/>
                  </a:lnTo>
                  <a:lnTo>
                    <a:pt x="213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6895288" y="3415188"/>
              <a:ext cx="1248125" cy="1226800"/>
            </a:xfrm>
            <a:custGeom>
              <a:avLst/>
              <a:gdLst/>
              <a:ahLst/>
              <a:cxnLst/>
              <a:rect l="l" t="t" r="r" b="b"/>
              <a:pathLst>
                <a:path w="49925" h="49072" extrusionOk="0">
                  <a:moveTo>
                    <a:pt x="13237" y="49071"/>
                  </a:moveTo>
                  <a:lnTo>
                    <a:pt x="1" y="5913"/>
                  </a:lnTo>
                  <a:lnTo>
                    <a:pt x="49925" y="0"/>
                  </a:lnTo>
                  <a:lnTo>
                    <a:pt x="41232" y="484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7058688" y="3309488"/>
              <a:ext cx="1248125" cy="1210000"/>
            </a:xfrm>
            <a:custGeom>
              <a:avLst/>
              <a:gdLst/>
              <a:ahLst/>
              <a:cxnLst/>
              <a:rect l="l" t="t" r="r" b="b"/>
              <a:pathLst>
                <a:path w="49925" h="48400" extrusionOk="0">
                  <a:moveTo>
                    <a:pt x="10929" y="47148"/>
                  </a:moveTo>
                  <a:lnTo>
                    <a:pt x="1" y="5913"/>
                  </a:lnTo>
                  <a:lnTo>
                    <a:pt x="49924" y="0"/>
                  </a:lnTo>
                  <a:lnTo>
                    <a:pt x="41234" y="48400"/>
                  </a:lnTo>
                  <a:close/>
                </a:path>
              </a:pathLst>
            </a:custGeom>
            <a:solidFill>
              <a:srgbClr val="9CD9DE">
                <a:alpha val="4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7195238" y="3213738"/>
              <a:ext cx="1469775" cy="1330225"/>
            </a:xfrm>
            <a:custGeom>
              <a:avLst/>
              <a:gdLst/>
              <a:ahLst/>
              <a:cxnLst/>
              <a:rect l="l" t="t" r="r" b="b"/>
              <a:pathLst>
                <a:path w="58791" h="53209" extrusionOk="0">
                  <a:moveTo>
                    <a:pt x="1" y="45907"/>
                  </a:moveTo>
                  <a:lnTo>
                    <a:pt x="3593" y="0"/>
                  </a:lnTo>
                  <a:lnTo>
                    <a:pt x="58791" y="3846"/>
                  </a:lnTo>
                  <a:lnTo>
                    <a:pt x="39816" y="53208"/>
                  </a:lnTo>
                  <a:close/>
                </a:path>
              </a:pathLst>
            </a:custGeom>
            <a:solidFill>
              <a:srgbClr val="FFFFFF">
                <a:alpha val="4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7079913" y="3348313"/>
              <a:ext cx="1469775" cy="1330225"/>
            </a:xfrm>
            <a:custGeom>
              <a:avLst/>
              <a:gdLst/>
              <a:ahLst/>
              <a:cxnLst/>
              <a:rect l="l" t="t" r="r" b="b"/>
              <a:pathLst>
                <a:path w="58791" h="53209" extrusionOk="0">
                  <a:moveTo>
                    <a:pt x="1" y="45907"/>
                  </a:moveTo>
                  <a:lnTo>
                    <a:pt x="3591" y="0"/>
                  </a:lnTo>
                  <a:lnTo>
                    <a:pt x="58791" y="3845"/>
                  </a:lnTo>
                  <a:lnTo>
                    <a:pt x="39816" y="532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7334713" y="3067413"/>
              <a:ext cx="773800" cy="773800"/>
            </a:xfrm>
            <a:custGeom>
              <a:avLst/>
              <a:gdLst/>
              <a:ahLst/>
              <a:cxnLst/>
              <a:rect l="l" t="t" r="r" b="b"/>
              <a:pathLst>
                <a:path w="30952" h="30952" extrusionOk="0">
                  <a:moveTo>
                    <a:pt x="8441" y="27066"/>
                  </a:moveTo>
                  <a:cubicBezTo>
                    <a:pt x="2041" y="23182"/>
                    <a:pt x="0" y="14844"/>
                    <a:pt x="3886" y="8441"/>
                  </a:cubicBezTo>
                  <a:cubicBezTo>
                    <a:pt x="7770" y="2041"/>
                    <a:pt x="16110" y="1"/>
                    <a:pt x="22510" y="3886"/>
                  </a:cubicBezTo>
                  <a:cubicBezTo>
                    <a:pt x="28911" y="7770"/>
                    <a:pt x="30951" y="16109"/>
                    <a:pt x="27065" y="22511"/>
                  </a:cubicBezTo>
                  <a:cubicBezTo>
                    <a:pt x="23182" y="28911"/>
                    <a:pt x="14843" y="30952"/>
                    <a:pt x="8441" y="270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7396488" y="3102063"/>
              <a:ext cx="757850" cy="690125"/>
            </a:xfrm>
            <a:custGeom>
              <a:avLst/>
              <a:gdLst/>
              <a:ahLst/>
              <a:cxnLst/>
              <a:rect l="l" t="t" r="r" b="b"/>
              <a:pathLst>
                <a:path w="30314" h="27605" extrusionOk="0">
                  <a:moveTo>
                    <a:pt x="15182" y="487"/>
                  </a:moveTo>
                  <a:cubicBezTo>
                    <a:pt x="17589" y="487"/>
                    <a:pt x="19957" y="1144"/>
                    <a:pt x="22066" y="2423"/>
                  </a:cubicBezTo>
                  <a:cubicBezTo>
                    <a:pt x="27391" y="5655"/>
                    <a:pt x="29782" y="12268"/>
                    <a:pt x="27749" y="18146"/>
                  </a:cubicBezTo>
                  <a:cubicBezTo>
                    <a:pt x="27442" y="19038"/>
                    <a:pt x="27033" y="19902"/>
                    <a:pt x="26542" y="20715"/>
                  </a:cubicBezTo>
                  <a:cubicBezTo>
                    <a:pt x="24039" y="24838"/>
                    <a:pt x="19638" y="27119"/>
                    <a:pt x="15135" y="27119"/>
                  </a:cubicBezTo>
                  <a:cubicBezTo>
                    <a:pt x="12783" y="27119"/>
                    <a:pt x="10403" y="26497"/>
                    <a:pt x="8250" y="25190"/>
                  </a:cubicBezTo>
                  <a:cubicBezTo>
                    <a:pt x="2924" y="21958"/>
                    <a:pt x="533" y="15345"/>
                    <a:pt x="2566" y="9467"/>
                  </a:cubicBezTo>
                  <a:cubicBezTo>
                    <a:pt x="2875" y="8576"/>
                    <a:pt x="3281" y="7711"/>
                    <a:pt x="3775" y="6899"/>
                  </a:cubicBezTo>
                  <a:cubicBezTo>
                    <a:pt x="5620" y="3858"/>
                    <a:pt x="8539" y="1719"/>
                    <a:pt x="11993" y="874"/>
                  </a:cubicBezTo>
                  <a:cubicBezTo>
                    <a:pt x="13051" y="615"/>
                    <a:pt x="14121" y="487"/>
                    <a:pt x="15182" y="487"/>
                  </a:cubicBezTo>
                  <a:close/>
                  <a:moveTo>
                    <a:pt x="15184" y="1"/>
                  </a:moveTo>
                  <a:cubicBezTo>
                    <a:pt x="14083" y="1"/>
                    <a:pt x="12975" y="133"/>
                    <a:pt x="11879" y="402"/>
                  </a:cubicBezTo>
                  <a:cubicBezTo>
                    <a:pt x="8299" y="1276"/>
                    <a:pt x="5272" y="3494"/>
                    <a:pt x="3359" y="6645"/>
                  </a:cubicBezTo>
                  <a:cubicBezTo>
                    <a:pt x="2848" y="7489"/>
                    <a:pt x="2426" y="8384"/>
                    <a:pt x="2107" y="9309"/>
                  </a:cubicBezTo>
                  <a:lnTo>
                    <a:pt x="2107" y="9311"/>
                  </a:lnTo>
                  <a:cubicBezTo>
                    <a:pt x="1" y="15401"/>
                    <a:pt x="2479" y="22254"/>
                    <a:pt x="7997" y="25604"/>
                  </a:cubicBezTo>
                  <a:cubicBezTo>
                    <a:pt x="10229" y="26960"/>
                    <a:pt x="12697" y="27605"/>
                    <a:pt x="15135" y="27605"/>
                  </a:cubicBezTo>
                  <a:cubicBezTo>
                    <a:pt x="19803" y="27605"/>
                    <a:pt x="24363" y="25240"/>
                    <a:pt x="26956" y="20966"/>
                  </a:cubicBezTo>
                  <a:cubicBezTo>
                    <a:pt x="27469" y="20125"/>
                    <a:pt x="27888" y="19229"/>
                    <a:pt x="28209" y="18305"/>
                  </a:cubicBezTo>
                  <a:cubicBezTo>
                    <a:pt x="30314" y="12212"/>
                    <a:pt x="27838" y="5359"/>
                    <a:pt x="22318" y="2009"/>
                  </a:cubicBezTo>
                  <a:cubicBezTo>
                    <a:pt x="20132" y="682"/>
                    <a:pt x="17678" y="1"/>
                    <a:pt x="15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7757763" y="3502463"/>
              <a:ext cx="74350" cy="165750"/>
            </a:xfrm>
            <a:custGeom>
              <a:avLst/>
              <a:gdLst/>
              <a:ahLst/>
              <a:cxnLst/>
              <a:rect l="l" t="t" r="r" b="b"/>
              <a:pathLst>
                <a:path w="2974" h="6630" extrusionOk="0">
                  <a:moveTo>
                    <a:pt x="1957" y="0"/>
                  </a:moveTo>
                  <a:cubicBezTo>
                    <a:pt x="1519" y="0"/>
                    <a:pt x="1130" y="308"/>
                    <a:pt x="1041" y="753"/>
                  </a:cubicBezTo>
                  <a:lnTo>
                    <a:pt x="99" y="5517"/>
                  </a:lnTo>
                  <a:lnTo>
                    <a:pt x="99" y="5515"/>
                  </a:lnTo>
                  <a:lnTo>
                    <a:pt x="99" y="5515"/>
                  </a:lnTo>
                  <a:cubicBezTo>
                    <a:pt x="0" y="6022"/>
                    <a:pt x="329" y="6511"/>
                    <a:pt x="836" y="6612"/>
                  </a:cubicBezTo>
                  <a:cubicBezTo>
                    <a:pt x="897" y="6624"/>
                    <a:pt x="958" y="6630"/>
                    <a:pt x="1019" y="6630"/>
                  </a:cubicBezTo>
                  <a:cubicBezTo>
                    <a:pt x="1454" y="6630"/>
                    <a:pt x="1844" y="6322"/>
                    <a:pt x="1933" y="5877"/>
                  </a:cubicBezTo>
                  <a:lnTo>
                    <a:pt x="2873" y="1115"/>
                  </a:lnTo>
                  <a:cubicBezTo>
                    <a:pt x="2973" y="610"/>
                    <a:pt x="2643" y="119"/>
                    <a:pt x="2138" y="18"/>
                  </a:cubicBezTo>
                  <a:cubicBezTo>
                    <a:pt x="2077" y="6"/>
                    <a:pt x="2017" y="0"/>
                    <a:pt x="1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7604188" y="3371463"/>
              <a:ext cx="103600" cy="103650"/>
            </a:xfrm>
            <a:custGeom>
              <a:avLst/>
              <a:gdLst/>
              <a:ahLst/>
              <a:cxnLst/>
              <a:rect l="l" t="t" r="r" b="b"/>
              <a:pathLst>
                <a:path w="4144" h="4146" extrusionOk="0">
                  <a:moveTo>
                    <a:pt x="203" y="1705"/>
                  </a:moveTo>
                  <a:cubicBezTo>
                    <a:pt x="0" y="2736"/>
                    <a:pt x="672" y="3740"/>
                    <a:pt x="1702" y="3941"/>
                  </a:cubicBezTo>
                  <a:cubicBezTo>
                    <a:pt x="2733" y="4146"/>
                    <a:pt x="3735" y="3475"/>
                    <a:pt x="3938" y="2442"/>
                  </a:cubicBezTo>
                  <a:cubicBezTo>
                    <a:pt x="4143" y="1411"/>
                    <a:pt x="3472" y="409"/>
                    <a:pt x="2441" y="206"/>
                  </a:cubicBezTo>
                  <a:cubicBezTo>
                    <a:pt x="1409" y="1"/>
                    <a:pt x="407" y="672"/>
                    <a:pt x="203" y="17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7615888" y="3227413"/>
              <a:ext cx="313225" cy="390800"/>
            </a:xfrm>
            <a:custGeom>
              <a:avLst/>
              <a:gdLst/>
              <a:ahLst/>
              <a:cxnLst/>
              <a:rect l="l" t="t" r="r" b="b"/>
              <a:pathLst>
                <a:path w="12529" h="15632" extrusionOk="0">
                  <a:moveTo>
                    <a:pt x="3087" y="1"/>
                  </a:moveTo>
                  <a:lnTo>
                    <a:pt x="1544" y="7817"/>
                  </a:lnTo>
                  <a:lnTo>
                    <a:pt x="0" y="15631"/>
                  </a:lnTo>
                  <a:cubicBezTo>
                    <a:pt x="3935" y="12890"/>
                    <a:pt x="6783" y="12361"/>
                    <a:pt x="8397" y="12361"/>
                  </a:cubicBezTo>
                  <a:cubicBezTo>
                    <a:pt x="9415" y="12361"/>
                    <a:pt x="9942" y="12571"/>
                    <a:pt x="9942" y="12571"/>
                  </a:cubicBezTo>
                  <a:cubicBezTo>
                    <a:pt x="11853" y="11629"/>
                    <a:pt x="12045" y="9890"/>
                    <a:pt x="12045" y="9890"/>
                  </a:cubicBezTo>
                  <a:cubicBezTo>
                    <a:pt x="12045" y="9890"/>
                    <a:pt x="12528" y="8210"/>
                    <a:pt x="11120" y="6612"/>
                  </a:cubicBezTo>
                  <a:cubicBezTo>
                    <a:pt x="11120" y="6612"/>
                    <a:pt x="7321" y="6571"/>
                    <a:pt x="3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7830288" y="3384538"/>
              <a:ext cx="98825" cy="157175"/>
            </a:xfrm>
            <a:custGeom>
              <a:avLst/>
              <a:gdLst/>
              <a:ahLst/>
              <a:cxnLst/>
              <a:rect l="l" t="t" r="r" b="b"/>
              <a:pathLst>
                <a:path w="3953" h="6287" extrusionOk="0">
                  <a:moveTo>
                    <a:pt x="1533" y="3222"/>
                  </a:moveTo>
                  <a:cubicBezTo>
                    <a:pt x="1533" y="3222"/>
                    <a:pt x="1954" y="1752"/>
                    <a:pt x="1202" y="0"/>
                  </a:cubicBezTo>
                  <a:cubicBezTo>
                    <a:pt x="2041" y="319"/>
                    <a:pt x="2544" y="327"/>
                    <a:pt x="2544" y="327"/>
                  </a:cubicBezTo>
                  <a:cubicBezTo>
                    <a:pt x="3952" y="1925"/>
                    <a:pt x="3469" y="3605"/>
                    <a:pt x="3469" y="3605"/>
                  </a:cubicBezTo>
                  <a:cubicBezTo>
                    <a:pt x="3469" y="3605"/>
                    <a:pt x="3277" y="5344"/>
                    <a:pt x="1366" y="6286"/>
                  </a:cubicBezTo>
                  <a:cubicBezTo>
                    <a:pt x="1366" y="6286"/>
                    <a:pt x="900" y="6100"/>
                    <a:pt x="1" y="6079"/>
                  </a:cubicBezTo>
                  <a:cubicBezTo>
                    <a:pt x="1364" y="4743"/>
                    <a:pt x="1533" y="3222"/>
                    <a:pt x="1533" y="32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7739188" y="3337588"/>
              <a:ext cx="114525" cy="73400"/>
            </a:xfrm>
            <a:custGeom>
              <a:avLst/>
              <a:gdLst/>
              <a:ahLst/>
              <a:cxnLst/>
              <a:rect l="l" t="t" r="r" b="b"/>
              <a:pathLst>
                <a:path w="4581" h="2936" extrusionOk="0">
                  <a:moveTo>
                    <a:pt x="309" y="1"/>
                  </a:moveTo>
                  <a:cubicBezTo>
                    <a:pt x="148" y="1"/>
                    <a:pt x="1" y="188"/>
                    <a:pt x="144" y="329"/>
                  </a:cubicBezTo>
                  <a:cubicBezTo>
                    <a:pt x="1289" y="1449"/>
                    <a:pt x="2683" y="2431"/>
                    <a:pt x="4223" y="2924"/>
                  </a:cubicBezTo>
                  <a:cubicBezTo>
                    <a:pt x="4247" y="2932"/>
                    <a:pt x="4269" y="2936"/>
                    <a:pt x="4290" y="2936"/>
                  </a:cubicBezTo>
                  <a:cubicBezTo>
                    <a:pt x="4494" y="2936"/>
                    <a:pt x="4581" y="2611"/>
                    <a:pt x="4355" y="2540"/>
                  </a:cubicBezTo>
                  <a:cubicBezTo>
                    <a:pt x="2887" y="2068"/>
                    <a:pt x="1544" y="1129"/>
                    <a:pt x="453" y="62"/>
                  </a:cubicBezTo>
                  <a:cubicBezTo>
                    <a:pt x="409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8096638" y="4045013"/>
              <a:ext cx="297650" cy="749825"/>
            </a:xfrm>
            <a:custGeom>
              <a:avLst/>
              <a:gdLst/>
              <a:ahLst/>
              <a:cxnLst/>
              <a:rect l="l" t="t" r="r" b="b"/>
              <a:pathLst>
                <a:path w="11906" h="29993" extrusionOk="0">
                  <a:moveTo>
                    <a:pt x="11548" y="0"/>
                  </a:moveTo>
                  <a:lnTo>
                    <a:pt x="0" y="29853"/>
                  </a:lnTo>
                  <a:lnTo>
                    <a:pt x="358" y="29992"/>
                  </a:lnTo>
                  <a:lnTo>
                    <a:pt x="11905" y="140"/>
                  </a:lnTo>
                  <a:lnTo>
                    <a:pt x="11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8028638" y="4139788"/>
              <a:ext cx="189725" cy="454600"/>
            </a:xfrm>
            <a:custGeom>
              <a:avLst/>
              <a:gdLst/>
              <a:ahLst/>
              <a:cxnLst/>
              <a:rect l="l" t="t" r="r" b="b"/>
              <a:pathLst>
                <a:path w="7589" h="18184" extrusionOk="0">
                  <a:moveTo>
                    <a:pt x="7233" y="0"/>
                  </a:moveTo>
                  <a:lnTo>
                    <a:pt x="1" y="18041"/>
                  </a:lnTo>
                  <a:lnTo>
                    <a:pt x="357" y="18184"/>
                  </a:lnTo>
                  <a:lnTo>
                    <a:pt x="7589" y="143"/>
                  </a:lnTo>
                  <a:lnTo>
                    <a:pt x="72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7010438" y="3566963"/>
              <a:ext cx="269550" cy="312600"/>
            </a:xfrm>
            <a:custGeom>
              <a:avLst/>
              <a:gdLst/>
              <a:ahLst/>
              <a:cxnLst/>
              <a:rect l="l" t="t" r="r" b="b"/>
              <a:pathLst>
                <a:path w="10782" h="12504" extrusionOk="0">
                  <a:moveTo>
                    <a:pt x="8702" y="767"/>
                  </a:moveTo>
                  <a:lnTo>
                    <a:pt x="10306" y="11890"/>
                  </a:lnTo>
                  <a:lnTo>
                    <a:pt x="712" y="7914"/>
                  </a:lnTo>
                  <a:lnTo>
                    <a:pt x="8702" y="767"/>
                  </a:lnTo>
                  <a:close/>
                  <a:moveTo>
                    <a:pt x="8981" y="1"/>
                  </a:moveTo>
                  <a:lnTo>
                    <a:pt x="0" y="8034"/>
                  </a:lnTo>
                  <a:lnTo>
                    <a:pt x="10782" y="12503"/>
                  </a:lnTo>
                  <a:lnTo>
                    <a:pt x="89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8161538" y="3573738"/>
              <a:ext cx="203300" cy="214975"/>
            </a:xfrm>
            <a:custGeom>
              <a:avLst/>
              <a:gdLst/>
              <a:ahLst/>
              <a:cxnLst/>
              <a:rect l="l" t="t" r="r" b="b"/>
              <a:pathLst>
                <a:path w="8132" h="8599" extrusionOk="0">
                  <a:moveTo>
                    <a:pt x="2646" y="757"/>
                  </a:moveTo>
                  <a:lnTo>
                    <a:pt x="7431" y="5834"/>
                  </a:lnTo>
                  <a:lnTo>
                    <a:pt x="567" y="8016"/>
                  </a:lnTo>
                  <a:lnTo>
                    <a:pt x="567" y="8016"/>
                  </a:lnTo>
                  <a:lnTo>
                    <a:pt x="2646" y="757"/>
                  </a:lnTo>
                  <a:close/>
                  <a:moveTo>
                    <a:pt x="2464" y="1"/>
                  </a:moveTo>
                  <a:lnTo>
                    <a:pt x="0" y="8598"/>
                  </a:lnTo>
                  <a:lnTo>
                    <a:pt x="8131" y="6016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7101438" y="3196413"/>
              <a:ext cx="24550" cy="325950"/>
            </a:xfrm>
            <a:custGeom>
              <a:avLst/>
              <a:gdLst/>
              <a:ahLst/>
              <a:cxnLst/>
              <a:rect l="l" t="t" r="r" b="b"/>
              <a:pathLst>
                <a:path w="982" h="13038" extrusionOk="0">
                  <a:moveTo>
                    <a:pt x="383" y="1"/>
                  </a:moveTo>
                  <a:lnTo>
                    <a:pt x="0" y="18"/>
                  </a:lnTo>
                  <a:lnTo>
                    <a:pt x="596" y="13037"/>
                  </a:lnTo>
                  <a:lnTo>
                    <a:pt x="981" y="13020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7044663" y="3072938"/>
              <a:ext cx="24550" cy="325925"/>
            </a:xfrm>
            <a:custGeom>
              <a:avLst/>
              <a:gdLst/>
              <a:ahLst/>
              <a:cxnLst/>
              <a:rect l="l" t="t" r="r" b="b"/>
              <a:pathLst>
                <a:path w="982" h="13037" extrusionOk="0">
                  <a:moveTo>
                    <a:pt x="384" y="0"/>
                  </a:moveTo>
                  <a:lnTo>
                    <a:pt x="1" y="17"/>
                  </a:lnTo>
                  <a:lnTo>
                    <a:pt x="598" y="13037"/>
                  </a:lnTo>
                  <a:lnTo>
                    <a:pt x="981" y="1301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7281463" y="4375988"/>
              <a:ext cx="202400" cy="207000"/>
            </a:xfrm>
            <a:custGeom>
              <a:avLst/>
              <a:gdLst/>
              <a:ahLst/>
              <a:cxnLst/>
              <a:rect l="l" t="t" r="r" b="b"/>
              <a:pathLst>
                <a:path w="8096" h="8280" extrusionOk="0">
                  <a:moveTo>
                    <a:pt x="2264" y="790"/>
                  </a:moveTo>
                  <a:lnTo>
                    <a:pt x="7354" y="6366"/>
                  </a:lnTo>
                  <a:lnTo>
                    <a:pt x="523" y="7778"/>
                  </a:lnTo>
                  <a:lnTo>
                    <a:pt x="2264" y="790"/>
                  </a:lnTo>
                  <a:close/>
                  <a:moveTo>
                    <a:pt x="2064" y="1"/>
                  </a:moveTo>
                  <a:lnTo>
                    <a:pt x="1" y="8279"/>
                  </a:lnTo>
                  <a:lnTo>
                    <a:pt x="8095" y="660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39"/>
          <p:cNvSpPr txBox="1">
            <a:spLocks noGrp="1"/>
          </p:cNvSpPr>
          <p:nvPr>
            <p:ph type="ctrTitle" idx="4294967295"/>
          </p:nvPr>
        </p:nvSpPr>
        <p:spPr>
          <a:xfrm rot="-1157" flipH="1">
            <a:off x="785214" y="3949867"/>
            <a:ext cx="8916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WE ARE</a:t>
            </a:r>
            <a:r>
              <a:rPr lang="en" sz="140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 </a:t>
            </a:r>
            <a:r>
              <a:rPr lang="en" sz="160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HIRING</a:t>
            </a:r>
            <a:endParaRPr sz="1600">
              <a:solidFill>
                <a:schemeClr val="lt1"/>
              </a:solidFill>
              <a:latin typeface="Anek Telugu ExtraBold"/>
              <a:ea typeface="Anek Telugu ExtraBold"/>
              <a:cs typeface="Anek Telugu ExtraBold"/>
              <a:sym typeface="Anek Telugu ExtraBold"/>
            </a:endParaRPr>
          </a:p>
        </p:txBody>
      </p:sp>
      <p:cxnSp>
        <p:nvCxnSpPr>
          <p:cNvPr id="3" name="Konektor Lurus 2">
            <a:extLst>
              <a:ext uri="{FF2B5EF4-FFF2-40B4-BE49-F238E27FC236}">
                <a16:creationId xmlns:a16="http://schemas.microsoft.com/office/drawing/2014/main" id="{C7EF52F4-7996-4169-3716-FCCE4C43A2C8}"/>
              </a:ext>
            </a:extLst>
          </p:cNvPr>
          <p:cNvCxnSpPr>
            <a:cxnSpLocks/>
          </p:cNvCxnSpPr>
          <p:nvPr/>
        </p:nvCxnSpPr>
        <p:spPr>
          <a:xfrm flipV="1">
            <a:off x="983134" y="1268860"/>
            <a:ext cx="6082130" cy="15941"/>
          </a:xfrm>
          <a:prstGeom prst="line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2168;p74">
            <a:extLst>
              <a:ext uri="{FF2B5EF4-FFF2-40B4-BE49-F238E27FC236}">
                <a16:creationId xmlns:a16="http://schemas.microsoft.com/office/drawing/2014/main" id="{144B4D24-6FAC-2DE8-AEE1-72F620AF50F4}"/>
              </a:ext>
            </a:extLst>
          </p:cNvPr>
          <p:cNvGrpSpPr/>
          <p:nvPr/>
        </p:nvGrpSpPr>
        <p:grpSpPr>
          <a:xfrm>
            <a:off x="1177824" y="826231"/>
            <a:ext cx="347488" cy="348256"/>
            <a:chOff x="2499405" y="1499890"/>
            <a:chExt cx="347488" cy="348256"/>
          </a:xfrm>
        </p:grpSpPr>
        <p:sp>
          <p:nvSpPr>
            <p:cNvPr id="4" name="Google Shape;12169;p74">
              <a:extLst>
                <a:ext uri="{FF2B5EF4-FFF2-40B4-BE49-F238E27FC236}">
                  <a16:creationId xmlns:a16="http://schemas.microsoft.com/office/drawing/2014/main" id="{A4D86E1B-75C6-29F8-07B2-190837CDE051}"/>
                </a:ext>
              </a:extLst>
            </p:cNvPr>
            <p:cNvSpPr/>
            <p:nvPr/>
          </p:nvSpPr>
          <p:spPr>
            <a:xfrm>
              <a:off x="2634669" y="1725842"/>
              <a:ext cx="75840" cy="38496"/>
            </a:xfrm>
            <a:custGeom>
              <a:avLst/>
              <a:gdLst/>
              <a:ahLst/>
              <a:cxnLst/>
              <a:rect l="l" t="t" r="r" b="b"/>
              <a:pathLst>
                <a:path w="2370" h="1203" extrusionOk="0">
                  <a:moveTo>
                    <a:pt x="1965" y="310"/>
                  </a:moveTo>
                  <a:cubicBezTo>
                    <a:pt x="2012" y="310"/>
                    <a:pt x="2024" y="333"/>
                    <a:pt x="2024" y="357"/>
                  </a:cubicBezTo>
                  <a:cubicBezTo>
                    <a:pt x="2024" y="381"/>
                    <a:pt x="2024" y="417"/>
                    <a:pt x="2000" y="429"/>
                  </a:cubicBezTo>
                  <a:lnTo>
                    <a:pt x="1643" y="726"/>
                  </a:lnTo>
                  <a:cubicBezTo>
                    <a:pt x="1506" y="839"/>
                    <a:pt x="1346" y="896"/>
                    <a:pt x="1185" y="896"/>
                  </a:cubicBezTo>
                  <a:cubicBezTo>
                    <a:pt x="1024" y="896"/>
                    <a:pt x="863" y="839"/>
                    <a:pt x="726" y="726"/>
                  </a:cubicBezTo>
                  <a:lnTo>
                    <a:pt x="369" y="429"/>
                  </a:lnTo>
                  <a:cubicBezTo>
                    <a:pt x="345" y="405"/>
                    <a:pt x="345" y="369"/>
                    <a:pt x="357" y="357"/>
                  </a:cubicBezTo>
                  <a:cubicBezTo>
                    <a:pt x="357" y="333"/>
                    <a:pt x="369" y="310"/>
                    <a:pt x="417" y="310"/>
                  </a:cubicBezTo>
                  <a:close/>
                  <a:moveTo>
                    <a:pt x="417" y="0"/>
                  </a:moveTo>
                  <a:cubicBezTo>
                    <a:pt x="250" y="0"/>
                    <a:pt x="119" y="107"/>
                    <a:pt x="60" y="250"/>
                  </a:cubicBezTo>
                  <a:cubicBezTo>
                    <a:pt x="0" y="405"/>
                    <a:pt x="48" y="560"/>
                    <a:pt x="179" y="667"/>
                  </a:cubicBezTo>
                  <a:lnTo>
                    <a:pt x="536" y="964"/>
                  </a:lnTo>
                  <a:cubicBezTo>
                    <a:pt x="726" y="1131"/>
                    <a:pt x="965" y="1203"/>
                    <a:pt x="1191" y="1203"/>
                  </a:cubicBezTo>
                  <a:cubicBezTo>
                    <a:pt x="1429" y="1203"/>
                    <a:pt x="1655" y="1131"/>
                    <a:pt x="1846" y="964"/>
                  </a:cubicBezTo>
                  <a:lnTo>
                    <a:pt x="2203" y="667"/>
                  </a:lnTo>
                  <a:cubicBezTo>
                    <a:pt x="2322" y="583"/>
                    <a:pt x="2370" y="417"/>
                    <a:pt x="2322" y="250"/>
                  </a:cubicBezTo>
                  <a:cubicBezTo>
                    <a:pt x="2262" y="107"/>
                    <a:pt x="2131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170;p74">
              <a:extLst>
                <a:ext uri="{FF2B5EF4-FFF2-40B4-BE49-F238E27FC236}">
                  <a16:creationId xmlns:a16="http://schemas.microsoft.com/office/drawing/2014/main" id="{BB8066A9-1CE7-503D-6BA5-EF079FC4E157}"/>
                </a:ext>
              </a:extLst>
            </p:cNvPr>
            <p:cNvSpPr/>
            <p:nvPr/>
          </p:nvSpPr>
          <p:spPr>
            <a:xfrm>
              <a:off x="2596173" y="1658002"/>
              <a:ext cx="43456" cy="48416"/>
            </a:xfrm>
            <a:custGeom>
              <a:avLst/>
              <a:gdLst/>
              <a:ahLst/>
              <a:cxnLst/>
              <a:rect l="l" t="t" r="r" b="b"/>
              <a:pathLst>
                <a:path w="1358" h="1513" extrusionOk="0">
                  <a:moveTo>
                    <a:pt x="667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7" y="1513"/>
                  </a:cubicBezTo>
                  <a:cubicBezTo>
                    <a:pt x="1036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75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7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7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71;p74">
              <a:extLst>
                <a:ext uri="{FF2B5EF4-FFF2-40B4-BE49-F238E27FC236}">
                  <a16:creationId xmlns:a16="http://schemas.microsoft.com/office/drawing/2014/main" id="{E830F4E4-06C3-9E7A-9FA6-0FDDA1EFAB96}"/>
                </a:ext>
              </a:extLst>
            </p:cNvPr>
            <p:cNvSpPr/>
            <p:nvPr/>
          </p:nvSpPr>
          <p:spPr>
            <a:xfrm>
              <a:off x="2705133" y="1658002"/>
              <a:ext cx="43488" cy="48416"/>
            </a:xfrm>
            <a:custGeom>
              <a:avLst/>
              <a:gdLst/>
              <a:ahLst/>
              <a:cxnLst/>
              <a:rect l="l" t="t" r="r" b="b"/>
              <a:pathLst>
                <a:path w="1359" h="1513" extrusionOk="0">
                  <a:moveTo>
                    <a:pt x="668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8" y="1513"/>
                  </a:cubicBezTo>
                  <a:cubicBezTo>
                    <a:pt x="1037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87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8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8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72;p74">
              <a:extLst>
                <a:ext uri="{FF2B5EF4-FFF2-40B4-BE49-F238E27FC236}">
                  <a16:creationId xmlns:a16="http://schemas.microsoft.com/office/drawing/2014/main" id="{9E028E1B-8087-5D17-47A8-DFDD6D793211}"/>
                </a:ext>
              </a:extLst>
            </p:cNvPr>
            <p:cNvSpPr/>
            <p:nvPr/>
          </p:nvSpPr>
          <p:spPr>
            <a:xfrm>
              <a:off x="2499405" y="1499890"/>
              <a:ext cx="347488" cy="348256"/>
            </a:xfrm>
            <a:custGeom>
              <a:avLst/>
              <a:gdLst/>
              <a:ahLst/>
              <a:cxnLst/>
              <a:rect l="l" t="t" r="r" b="b"/>
              <a:pathLst>
                <a:path w="10859" h="10883" extrusionOk="0">
                  <a:moveTo>
                    <a:pt x="2102" y="1361"/>
                  </a:moveTo>
                  <a:cubicBezTo>
                    <a:pt x="2136" y="1361"/>
                    <a:pt x="2169" y="1364"/>
                    <a:pt x="2203" y="1370"/>
                  </a:cubicBezTo>
                  <a:cubicBezTo>
                    <a:pt x="2382" y="1406"/>
                    <a:pt x="2917" y="1537"/>
                    <a:pt x="3549" y="1953"/>
                  </a:cubicBezTo>
                  <a:cubicBezTo>
                    <a:pt x="3441" y="1989"/>
                    <a:pt x="3346" y="2048"/>
                    <a:pt x="3263" y="2108"/>
                  </a:cubicBezTo>
                  <a:cubicBezTo>
                    <a:pt x="3227" y="2132"/>
                    <a:pt x="3191" y="2156"/>
                    <a:pt x="3144" y="2191"/>
                  </a:cubicBezTo>
                  <a:cubicBezTo>
                    <a:pt x="2715" y="1763"/>
                    <a:pt x="2239" y="1525"/>
                    <a:pt x="1965" y="1477"/>
                  </a:cubicBezTo>
                  <a:cubicBezTo>
                    <a:pt x="1905" y="1465"/>
                    <a:pt x="1846" y="1465"/>
                    <a:pt x="1798" y="1465"/>
                  </a:cubicBezTo>
                  <a:cubicBezTo>
                    <a:pt x="1889" y="1392"/>
                    <a:pt x="1994" y="1361"/>
                    <a:pt x="2102" y="1361"/>
                  </a:cubicBezTo>
                  <a:close/>
                  <a:moveTo>
                    <a:pt x="6442" y="346"/>
                  </a:moveTo>
                  <a:cubicBezTo>
                    <a:pt x="6906" y="346"/>
                    <a:pt x="7311" y="477"/>
                    <a:pt x="7525" y="572"/>
                  </a:cubicBezTo>
                  <a:lnTo>
                    <a:pt x="7347" y="751"/>
                  </a:lnTo>
                  <a:cubicBezTo>
                    <a:pt x="7311" y="798"/>
                    <a:pt x="7287" y="846"/>
                    <a:pt x="7311" y="894"/>
                  </a:cubicBezTo>
                  <a:cubicBezTo>
                    <a:pt x="7323" y="953"/>
                    <a:pt x="7370" y="1001"/>
                    <a:pt x="7430" y="1013"/>
                  </a:cubicBezTo>
                  <a:cubicBezTo>
                    <a:pt x="7632" y="1072"/>
                    <a:pt x="7847" y="1132"/>
                    <a:pt x="8025" y="1215"/>
                  </a:cubicBezTo>
                  <a:cubicBezTo>
                    <a:pt x="7692" y="1334"/>
                    <a:pt x="7263" y="1537"/>
                    <a:pt x="6811" y="1894"/>
                  </a:cubicBezTo>
                  <a:cubicBezTo>
                    <a:pt x="6608" y="1906"/>
                    <a:pt x="6382" y="1953"/>
                    <a:pt x="6144" y="2048"/>
                  </a:cubicBezTo>
                  <a:cubicBezTo>
                    <a:pt x="5835" y="2144"/>
                    <a:pt x="5561" y="2299"/>
                    <a:pt x="5430" y="2370"/>
                  </a:cubicBezTo>
                  <a:cubicBezTo>
                    <a:pt x="5299" y="2299"/>
                    <a:pt x="5025" y="2144"/>
                    <a:pt x="4715" y="2048"/>
                  </a:cubicBezTo>
                  <a:cubicBezTo>
                    <a:pt x="4465" y="1953"/>
                    <a:pt x="4239" y="1906"/>
                    <a:pt x="4049" y="1894"/>
                  </a:cubicBezTo>
                  <a:cubicBezTo>
                    <a:pt x="3596" y="1548"/>
                    <a:pt x="3168" y="1346"/>
                    <a:pt x="2846" y="1215"/>
                  </a:cubicBezTo>
                  <a:cubicBezTo>
                    <a:pt x="2989" y="1132"/>
                    <a:pt x="3203" y="1060"/>
                    <a:pt x="3406" y="1013"/>
                  </a:cubicBezTo>
                  <a:cubicBezTo>
                    <a:pt x="3465" y="1001"/>
                    <a:pt x="3513" y="953"/>
                    <a:pt x="3525" y="894"/>
                  </a:cubicBezTo>
                  <a:cubicBezTo>
                    <a:pt x="3537" y="834"/>
                    <a:pt x="3525" y="775"/>
                    <a:pt x="3489" y="751"/>
                  </a:cubicBezTo>
                  <a:lnTo>
                    <a:pt x="3298" y="572"/>
                  </a:lnTo>
                  <a:cubicBezTo>
                    <a:pt x="3525" y="477"/>
                    <a:pt x="3930" y="346"/>
                    <a:pt x="4394" y="346"/>
                  </a:cubicBezTo>
                  <a:cubicBezTo>
                    <a:pt x="4751" y="346"/>
                    <a:pt x="5013" y="453"/>
                    <a:pt x="5168" y="536"/>
                  </a:cubicBezTo>
                  <a:cubicBezTo>
                    <a:pt x="5239" y="584"/>
                    <a:pt x="5328" y="608"/>
                    <a:pt x="5418" y="608"/>
                  </a:cubicBezTo>
                  <a:cubicBezTo>
                    <a:pt x="5507" y="608"/>
                    <a:pt x="5596" y="584"/>
                    <a:pt x="5668" y="536"/>
                  </a:cubicBezTo>
                  <a:cubicBezTo>
                    <a:pt x="5823" y="453"/>
                    <a:pt x="6073" y="346"/>
                    <a:pt x="6442" y="346"/>
                  </a:cubicBezTo>
                  <a:close/>
                  <a:moveTo>
                    <a:pt x="1840" y="1782"/>
                  </a:moveTo>
                  <a:cubicBezTo>
                    <a:pt x="1869" y="1782"/>
                    <a:pt x="1902" y="1784"/>
                    <a:pt x="1941" y="1787"/>
                  </a:cubicBezTo>
                  <a:cubicBezTo>
                    <a:pt x="2120" y="1822"/>
                    <a:pt x="2513" y="2013"/>
                    <a:pt x="2929" y="2406"/>
                  </a:cubicBezTo>
                  <a:cubicBezTo>
                    <a:pt x="2727" y="2644"/>
                    <a:pt x="2489" y="2953"/>
                    <a:pt x="2275" y="3394"/>
                  </a:cubicBezTo>
                  <a:cubicBezTo>
                    <a:pt x="1917" y="2953"/>
                    <a:pt x="1727" y="2358"/>
                    <a:pt x="1667" y="1894"/>
                  </a:cubicBezTo>
                  <a:cubicBezTo>
                    <a:pt x="1667" y="1882"/>
                    <a:pt x="1667" y="1834"/>
                    <a:pt x="1679" y="1822"/>
                  </a:cubicBezTo>
                  <a:cubicBezTo>
                    <a:pt x="1706" y="1795"/>
                    <a:pt x="1753" y="1782"/>
                    <a:pt x="1840" y="1782"/>
                  </a:cubicBezTo>
                  <a:close/>
                  <a:moveTo>
                    <a:pt x="8691" y="1364"/>
                  </a:moveTo>
                  <a:cubicBezTo>
                    <a:pt x="8804" y="1364"/>
                    <a:pt x="8923" y="1408"/>
                    <a:pt x="9002" y="1477"/>
                  </a:cubicBezTo>
                  <a:cubicBezTo>
                    <a:pt x="8942" y="1477"/>
                    <a:pt x="8906" y="1477"/>
                    <a:pt x="8847" y="1489"/>
                  </a:cubicBezTo>
                  <a:cubicBezTo>
                    <a:pt x="8704" y="1513"/>
                    <a:pt x="8513" y="1584"/>
                    <a:pt x="8335" y="1703"/>
                  </a:cubicBezTo>
                  <a:cubicBezTo>
                    <a:pt x="8263" y="1751"/>
                    <a:pt x="8228" y="1834"/>
                    <a:pt x="8275" y="1929"/>
                  </a:cubicBezTo>
                  <a:cubicBezTo>
                    <a:pt x="8308" y="1979"/>
                    <a:pt x="8358" y="2005"/>
                    <a:pt x="8417" y="2005"/>
                  </a:cubicBezTo>
                  <a:cubicBezTo>
                    <a:pt x="8444" y="2005"/>
                    <a:pt x="8472" y="2000"/>
                    <a:pt x="8502" y="1989"/>
                  </a:cubicBezTo>
                  <a:cubicBezTo>
                    <a:pt x="8644" y="1894"/>
                    <a:pt x="8799" y="1834"/>
                    <a:pt x="8906" y="1822"/>
                  </a:cubicBezTo>
                  <a:cubicBezTo>
                    <a:pt x="8948" y="1815"/>
                    <a:pt x="8984" y="1812"/>
                    <a:pt x="9014" y="1812"/>
                  </a:cubicBezTo>
                  <a:cubicBezTo>
                    <a:pt x="9088" y="1812"/>
                    <a:pt x="9131" y="1829"/>
                    <a:pt x="9156" y="1846"/>
                  </a:cubicBezTo>
                  <a:cubicBezTo>
                    <a:pt x="9168" y="1858"/>
                    <a:pt x="9180" y="1906"/>
                    <a:pt x="9168" y="1941"/>
                  </a:cubicBezTo>
                  <a:cubicBezTo>
                    <a:pt x="9109" y="2382"/>
                    <a:pt x="8918" y="2977"/>
                    <a:pt x="8561" y="3442"/>
                  </a:cubicBezTo>
                  <a:cubicBezTo>
                    <a:pt x="8347" y="3013"/>
                    <a:pt x="8109" y="2680"/>
                    <a:pt x="7906" y="2441"/>
                  </a:cubicBezTo>
                  <a:cubicBezTo>
                    <a:pt x="7930" y="2418"/>
                    <a:pt x="7966" y="2406"/>
                    <a:pt x="7978" y="2370"/>
                  </a:cubicBezTo>
                  <a:cubicBezTo>
                    <a:pt x="8037" y="2310"/>
                    <a:pt x="8049" y="2203"/>
                    <a:pt x="7990" y="2144"/>
                  </a:cubicBezTo>
                  <a:cubicBezTo>
                    <a:pt x="7957" y="2111"/>
                    <a:pt x="7913" y="2093"/>
                    <a:pt x="7871" y="2093"/>
                  </a:cubicBezTo>
                  <a:cubicBezTo>
                    <a:pt x="7836" y="2093"/>
                    <a:pt x="7802" y="2105"/>
                    <a:pt x="7775" y="2132"/>
                  </a:cubicBezTo>
                  <a:lnTo>
                    <a:pt x="7680" y="2227"/>
                  </a:lnTo>
                  <a:cubicBezTo>
                    <a:pt x="7632" y="2191"/>
                    <a:pt x="7609" y="2168"/>
                    <a:pt x="7561" y="2132"/>
                  </a:cubicBezTo>
                  <a:cubicBezTo>
                    <a:pt x="7478" y="2072"/>
                    <a:pt x="7382" y="2013"/>
                    <a:pt x="7275" y="1989"/>
                  </a:cubicBezTo>
                  <a:cubicBezTo>
                    <a:pt x="7894" y="1537"/>
                    <a:pt x="8442" y="1406"/>
                    <a:pt x="8621" y="1370"/>
                  </a:cubicBezTo>
                  <a:cubicBezTo>
                    <a:pt x="8643" y="1366"/>
                    <a:pt x="8667" y="1364"/>
                    <a:pt x="8691" y="1364"/>
                  </a:cubicBezTo>
                  <a:close/>
                  <a:moveTo>
                    <a:pt x="6873" y="2207"/>
                  </a:moveTo>
                  <a:cubicBezTo>
                    <a:pt x="7051" y="2207"/>
                    <a:pt x="7212" y="2247"/>
                    <a:pt x="7335" y="2346"/>
                  </a:cubicBezTo>
                  <a:cubicBezTo>
                    <a:pt x="8168" y="3001"/>
                    <a:pt x="8585" y="4334"/>
                    <a:pt x="8763" y="5085"/>
                  </a:cubicBezTo>
                  <a:cubicBezTo>
                    <a:pt x="9013" y="6168"/>
                    <a:pt x="9049" y="7144"/>
                    <a:pt x="8978" y="7442"/>
                  </a:cubicBezTo>
                  <a:cubicBezTo>
                    <a:pt x="8930" y="7656"/>
                    <a:pt x="8632" y="7966"/>
                    <a:pt x="8240" y="8264"/>
                  </a:cubicBezTo>
                  <a:cubicBezTo>
                    <a:pt x="7859" y="8549"/>
                    <a:pt x="7430" y="8787"/>
                    <a:pt x="6978" y="8954"/>
                  </a:cubicBezTo>
                  <a:cubicBezTo>
                    <a:pt x="7323" y="8704"/>
                    <a:pt x="7549" y="8323"/>
                    <a:pt x="7549" y="7883"/>
                  </a:cubicBezTo>
                  <a:cubicBezTo>
                    <a:pt x="7561" y="7787"/>
                    <a:pt x="7489" y="7716"/>
                    <a:pt x="7394" y="7716"/>
                  </a:cubicBezTo>
                  <a:cubicBezTo>
                    <a:pt x="7311" y="7716"/>
                    <a:pt x="7228" y="7787"/>
                    <a:pt x="7228" y="7883"/>
                  </a:cubicBezTo>
                  <a:cubicBezTo>
                    <a:pt x="7228" y="8418"/>
                    <a:pt x="6799" y="8859"/>
                    <a:pt x="6263" y="8859"/>
                  </a:cubicBezTo>
                  <a:cubicBezTo>
                    <a:pt x="6037" y="8859"/>
                    <a:pt x="5835" y="8787"/>
                    <a:pt x="5656" y="8656"/>
                  </a:cubicBezTo>
                  <a:cubicBezTo>
                    <a:pt x="5579" y="8597"/>
                    <a:pt x="5486" y="8567"/>
                    <a:pt x="5394" y="8567"/>
                  </a:cubicBezTo>
                  <a:cubicBezTo>
                    <a:pt x="5302" y="8567"/>
                    <a:pt x="5209" y="8597"/>
                    <a:pt x="5132" y="8656"/>
                  </a:cubicBezTo>
                  <a:cubicBezTo>
                    <a:pt x="4953" y="8787"/>
                    <a:pt x="4751" y="8859"/>
                    <a:pt x="4525" y="8859"/>
                  </a:cubicBezTo>
                  <a:cubicBezTo>
                    <a:pt x="3989" y="8859"/>
                    <a:pt x="3560" y="8418"/>
                    <a:pt x="3560" y="7883"/>
                  </a:cubicBezTo>
                  <a:cubicBezTo>
                    <a:pt x="3560" y="7787"/>
                    <a:pt x="3477" y="7716"/>
                    <a:pt x="3394" y="7716"/>
                  </a:cubicBezTo>
                  <a:cubicBezTo>
                    <a:pt x="3298" y="7716"/>
                    <a:pt x="3227" y="7787"/>
                    <a:pt x="3227" y="7883"/>
                  </a:cubicBezTo>
                  <a:cubicBezTo>
                    <a:pt x="3227" y="8323"/>
                    <a:pt x="3453" y="8728"/>
                    <a:pt x="3799" y="8954"/>
                  </a:cubicBezTo>
                  <a:cubicBezTo>
                    <a:pt x="3346" y="8787"/>
                    <a:pt x="2917" y="8549"/>
                    <a:pt x="2525" y="8264"/>
                  </a:cubicBezTo>
                  <a:cubicBezTo>
                    <a:pt x="2144" y="7966"/>
                    <a:pt x="1846" y="7656"/>
                    <a:pt x="1798" y="7442"/>
                  </a:cubicBezTo>
                  <a:cubicBezTo>
                    <a:pt x="1727" y="7144"/>
                    <a:pt x="1751" y="6168"/>
                    <a:pt x="2013" y="5085"/>
                  </a:cubicBezTo>
                  <a:cubicBezTo>
                    <a:pt x="2191" y="4334"/>
                    <a:pt x="2608" y="3001"/>
                    <a:pt x="3441" y="2346"/>
                  </a:cubicBezTo>
                  <a:cubicBezTo>
                    <a:pt x="3562" y="2252"/>
                    <a:pt x="3719" y="2214"/>
                    <a:pt x="3893" y="2214"/>
                  </a:cubicBezTo>
                  <a:cubicBezTo>
                    <a:pt x="4356" y="2214"/>
                    <a:pt x="4933" y="2479"/>
                    <a:pt x="5227" y="2644"/>
                  </a:cubicBezTo>
                  <a:lnTo>
                    <a:pt x="5227" y="2894"/>
                  </a:lnTo>
                  <a:cubicBezTo>
                    <a:pt x="5227" y="2977"/>
                    <a:pt x="5299" y="3061"/>
                    <a:pt x="5382" y="3061"/>
                  </a:cubicBezTo>
                  <a:cubicBezTo>
                    <a:pt x="5477" y="3061"/>
                    <a:pt x="5549" y="2977"/>
                    <a:pt x="5549" y="2894"/>
                  </a:cubicBezTo>
                  <a:lnTo>
                    <a:pt x="5549" y="2644"/>
                  </a:lnTo>
                  <a:cubicBezTo>
                    <a:pt x="5841" y="2472"/>
                    <a:pt x="6412" y="2207"/>
                    <a:pt x="6873" y="2207"/>
                  </a:cubicBezTo>
                  <a:close/>
                  <a:moveTo>
                    <a:pt x="5401" y="8880"/>
                  </a:moveTo>
                  <a:cubicBezTo>
                    <a:pt x="5424" y="8880"/>
                    <a:pt x="5448" y="8889"/>
                    <a:pt x="5465" y="8906"/>
                  </a:cubicBezTo>
                  <a:cubicBezTo>
                    <a:pt x="5680" y="9085"/>
                    <a:pt x="5965" y="9192"/>
                    <a:pt x="6263" y="9192"/>
                  </a:cubicBezTo>
                  <a:cubicBezTo>
                    <a:pt x="6382" y="9168"/>
                    <a:pt x="6489" y="9156"/>
                    <a:pt x="6597" y="9145"/>
                  </a:cubicBezTo>
                  <a:lnTo>
                    <a:pt x="6597" y="9145"/>
                  </a:lnTo>
                  <a:cubicBezTo>
                    <a:pt x="6442" y="9490"/>
                    <a:pt x="6085" y="9728"/>
                    <a:pt x="5704" y="9728"/>
                  </a:cubicBezTo>
                  <a:lnTo>
                    <a:pt x="5120" y="9728"/>
                  </a:lnTo>
                  <a:cubicBezTo>
                    <a:pt x="4715" y="9728"/>
                    <a:pt x="4382" y="9478"/>
                    <a:pt x="4227" y="9145"/>
                  </a:cubicBezTo>
                  <a:lnTo>
                    <a:pt x="4227" y="9145"/>
                  </a:lnTo>
                  <a:cubicBezTo>
                    <a:pt x="4334" y="9168"/>
                    <a:pt x="4441" y="9192"/>
                    <a:pt x="4537" y="9192"/>
                  </a:cubicBezTo>
                  <a:cubicBezTo>
                    <a:pt x="4834" y="9192"/>
                    <a:pt x="5108" y="9085"/>
                    <a:pt x="5346" y="8906"/>
                  </a:cubicBezTo>
                  <a:cubicBezTo>
                    <a:pt x="5358" y="8889"/>
                    <a:pt x="5379" y="8880"/>
                    <a:pt x="5401" y="8880"/>
                  </a:cubicBezTo>
                  <a:close/>
                  <a:moveTo>
                    <a:pt x="9418" y="2144"/>
                  </a:moveTo>
                  <a:cubicBezTo>
                    <a:pt x="9918" y="2632"/>
                    <a:pt x="10168" y="3156"/>
                    <a:pt x="10276" y="3430"/>
                  </a:cubicBezTo>
                  <a:lnTo>
                    <a:pt x="9811" y="3430"/>
                  </a:lnTo>
                  <a:cubicBezTo>
                    <a:pt x="9752" y="3430"/>
                    <a:pt x="9704" y="3453"/>
                    <a:pt x="9680" y="3513"/>
                  </a:cubicBezTo>
                  <a:cubicBezTo>
                    <a:pt x="9645" y="3561"/>
                    <a:pt x="9645" y="3632"/>
                    <a:pt x="9680" y="3680"/>
                  </a:cubicBezTo>
                  <a:cubicBezTo>
                    <a:pt x="10311" y="4704"/>
                    <a:pt x="10466" y="6073"/>
                    <a:pt x="10490" y="6597"/>
                  </a:cubicBezTo>
                  <a:lnTo>
                    <a:pt x="10228" y="6490"/>
                  </a:lnTo>
                  <a:cubicBezTo>
                    <a:pt x="10210" y="6485"/>
                    <a:pt x="10191" y="6482"/>
                    <a:pt x="10172" y="6482"/>
                  </a:cubicBezTo>
                  <a:cubicBezTo>
                    <a:pt x="10138" y="6482"/>
                    <a:pt x="10103" y="6491"/>
                    <a:pt x="10073" y="6513"/>
                  </a:cubicBezTo>
                  <a:cubicBezTo>
                    <a:pt x="10037" y="6537"/>
                    <a:pt x="10014" y="6585"/>
                    <a:pt x="10014" y="6644"/>
                  </a:cubicBezTo>
                  <a:cubicBezTo>
                    <a:pt x="10014" y="6656"/>
                    <a:pt x="10014" y="8014"/>
                    <a:pt x="9454" y="8966"/>
                  </a:cubicBezTo>
                  <a:lnTo>
                    <a:pt x="9085" y="8716"/>
                  </a:lnTo>
                  <a:cubicBezTo>
                    <a:pt x="9049" y="8680"/>
                    <a:pt x="9002" y="8680"/>
                    <a:pt x="8966" y="8680"/>
                  </a:cubicBezTo>
                  <a:cubicBezTo>
                    <a:pt x="8918" y="8692"/>
                    <a:pt x="8883" y="8716"/>
                    <a:pt x="8859" y="8752"/>
                  </a:cubicBezTo>
                  <a:cubicBezTo>
                    <a:pt x="8859" y="8776"/>
                    <a:pt x="8394" y="9514"/>
                    <a:pt x="7656" y="9990"/>
                  </a:cubicBezTo>
                  <a:lnTo>
                    <a:pt x="7394" y="9740"/>
                  </a:lnTo>
                  <a:cubicBezTo>
                    <a:pt x="7363" y="9708"/>
                    <a:pt x="7325" y="9694"/>
                    <a:pt x="7287" y="9694"/>
                  </a:cubicBezTo>
                  <a:cubicBezTo>
                    <a:pt x="7253" y="9694"/>
                    <a:pt x="7220" y="9706"/>
                    <a:pt x="7192" y="9728"/>
                  </a:cubicBezTo>
                  <a:cubicBezTo>
                    <a:pt x="7168" y="9728"/>
                    <a:pt x="6370" y="10359"/>
                    <a:pt x="5418" y="10538"/>
                  </a:cubicBezTo>
                  <a:cubicBezTo>
                    <a:pt x="4465" y="10383"/>
                    <a:pt x="3644" y="9740"/>
                    <a:pt x="3644" y="9728"/>
                  </a:cubicBezTo>
                  <a:cubicBezTo>
                    <a:pt x="3616" y="9706"/>
                    <a:pt x="3582" y="9694"/>
                    <a:pt x="3549" y="9694"/>
                  </a:cubicBezTo>
                  <a:cubicBezTo>
                    <a:pt x="3511" y="9694"/>
                    <a:pt x="3473" y="9708"/>
                    <a:pt x="3441" y="9740"/>
                  </a:cubicBezTo>
                  <a:lnTo>
                    <a:pt x="3191" y="9990"/>
                  </a:lnTo>
                  <a:cubicBezTo>
                    <a:pt x="2441" y="9502"/>
                    <a:pt x="2001" y="8752"/>
                    <a:pt x="1977" y="8752"/>
                  </a:cubicBezTo>
                  <a:cubicBezTo>
                    <a:pt x="1953" y="8716"/>
                    <a:pt x="1917" y="8692"/>
                    <a:pt x="1870" y="8680"/>
                  </a:cubicBezTo>
                  <a:cubicBezTo>
                    <a:pt x="1861" y="8677"/>
                    <a:pt x="1851" y="8676"/>
                    <a:pt x="1841" y="8676"/>
                  </a:cubicBezTo>
                  <a:cubicBezTo>
                    <a:pt x="1812" y="8676"/>
                    <a:pt x="1780" y="8689"/>
                    <a:pt x="1763" y="8716"/>
                  </a:cubicBezTo>
                  <a:lnTo>
                    <a:pt x="1382" y="8966"/>
                  </a:lnTo>
                  <a:cubicBezTo>
                    <a:pt x="822" y="8002"/>
                    <a:pt x="822" y="6656"/>
                    <a:pt x="822" y="6644"/>
                  </a:cubicBezTo>
                  <a:cubicBezTo>
                    <a:pt x="822" y="6597"/>
                    <a:pt x="786" y="6537"/>
                    <a:pt x="762" y="6513"/>
                  </a:cubicBezTo>
                  <a:cubicBezTo>
                    <a:pt x="732" y="6490"/>
                    <a:pt x="701" y="6477"/>
                    <a:pt x="667" y="6477"/>
                  </a:cubicBezTo>
                  <a:cubicBezTo>
                    <a:pt x="648" y="6477"/>
                    <a:pt x="629" y="6481"/>
                    <a:pt x="608" y="6490"/>
                  </a:cubicBezTo>
                  <a:lnTo>
                    <a:pt x="310" y="6597"/>
                  </a:lnTo>
                  <a:cubicBezTo>
                    <a:pt x="346" y="6061"/>
                    <a:pt x="489" y="4704"/>
                    <a:pt x="1132" y="3680"/>
                  </a:cubicBezTo>
                  <a:cubicBezTo>
                    <a:pt x="1167" y="3632"/>
                    <a:pt x="1167" y="3572"/>
                    <a:pt x="1132" y="3513"/>
                  </a:cubicBezTo>
                  <a:cubicBezTo>
                    <a:pt x="1108" y="3465"/>
                    <a:pt x="1060" y="3430"/>
                    <a:pt x="1001" y="3430"/>
                  </a:cubicBezTo>
                  <a:lnTo>
                    <a:pt x="536" y="3430"/>
                  </a:lnTo>
                  <a:cubicBezTo>
                    <a:pt x="643" y="3156"/>
                    <a:pt x="893" y="2632"/>
                    <a:pt x="1382" y="2144"/>
                  </a:cubicBezTo>
                  <a:cubicBezTo>
                    <a:pt x="1489" y="2668"/>
                    <a:pt x="1727" y="3275"/>
                    <a:pt x="2132" y="3739"/>
                  </a:cubicBezTo>
                  <a:cubicBezTo>
                    <a:pt x="1977" y="4096"/>
                    <a:pt x="1846" y="4513"/>
                    <a:pt x="1727" y="5013"/>
                  </a:cubicBezTo>
                  <a:cubicBezTo>
                    <a:pt x="1477" y="6109"/>
                    <a:pt x="1417" y="7144"/>
                    <a:pt x="1524" y="7537"/>
                  </a:cubicBezTo>
                  <a:cubicBezTo>
                    <a:pt x="1596" y="7811"/>
                    <a:pt x="1905" y="8192"/>
                    <a:pt x="2370" y="8525"/>
                  </a:cubicBezTo>
                  <a:cubicBezTo>
                    <a:pt x="2846" y="8883"/>
                    <a:pt x="3429" y="9168"/>
                    <a:pt x="3977" y="9335"/>
                  </a:cubicBezTo>
                  <a:cubicBezTo>
                    <a:pt x="4203" y="9752"/>
                    <a:pt x="4632" y="10038"/>
                    <a:pt x="5120" y="10038"/>
                  </a:cubicBezTo>
                  <a:lnTo>
                    <a:pt x="5692" y="10038"/>
                  </a:lnTo>
                  <a:cubicBezTo>
                    <a:pt x="6180" y="10038"/>
                    <a:pt x="6620" y="9752"/>
                    <a:pt x="6835" y="9335"/>
                  </a:cubicBezTo>
                  <a:cubicBezTo>
                    <a:pt x="7382" y="9168"/>
                    <a:pt x="7966" y="8883"/>
                    <a:pt x="8442" y="8525"/>
                  </a:cubicBezTo>
                  <a:cubicBezTo>
                    <a:pt x="8918" y="8192"/>
                    <a:pt x="9216" y="7811"/>
                    <a:pt x="9287" y="7537"/>
                  </a:cubicBezTo>
                  <a:cubicBezTo>
                    <a:pt x="9383" y="7144"/>
                    <a:pt x="9335" y="6109"/>
                    <a:pt x="9085" y="5013"/>
                  </a:cubicBezTo>
                  <a:cubicBezTo>
                    <a:pt x="8966" y="4513"/>
                    <a:pt x="8823" y="4096"/>
                    <a:pt x="8680" y="3739"/>
                  </a:cubicBezTo>
                  <a:cubicBezTo>
                    <a:pt x="9085" y="3287"/>
                    <a:pt x="9335" y="2668"/>
                    <a:pt x="9418" y="2144"/>
                  </a:cubicBezTo>
                  <a:close/>
                  <a:moveTo>
                    <a:pt x="4406" y="1"/>
                  </a:moveTo>
                  <a:cubicBezTo>
                    <a:pt x="3596" y="1"/>
                    <a:pt x="2989" y="346"/>
                    <a:pt x="2965" y="358"/>
                  </a:cubicBezTo>
                  <a:cubicBezTo>
                    <a:pt x="2917" y="394"/>
                    <a:pt x="2882" y="441"/>
                    <a:pt x="2882" y="477"/>
                  </a:cubicBezTo>
                  <a:cubicBezTo>
                    <a:pt x="2882" y="524"/>
                    <a:pt x="2906" y="584"/>
                    <a:pt x="2929" y="620"/>
                  </a:cubicBezTo>
                  <a:lnTo>
                    <a:pt x="3084" y="763"/>
                  </a:lnTo>
                  <a:cubicBezTo>
                    <a:pt x="2822" y="834"/>
                    <a:pt x="2584" y="941"/>
                    <a:pt x="2370" y="1060"/>
                  </a:cubicBezTo>
                  <a:cubicBezTo>
                    <a:pt x="2334" y="1060"/>
                    <a:pt x="2310" y="1048"/>
                    <a:pt x="2286" y="1048"/>
                  </a:cubicBezTo>
                  <a:cubicBezTo>
                    <a:pt x="2234" y="1038"/>
                    <a:pt x="2181" y="1033"/>
                    <a:pt x="2129" y="1033"/>
                  </a:cubicBezTo>
                  <a:cubicBezTo>
                    <a:pt x="1942" y="1033"/>
                    <a:pt x="1759" y="1099"/>
                    <a:pt x="1620" y="1239"/>
                  </a:cubicBezTo>
                  <a:cubicBezTo>
                    <a:pt x="1477" y="1370"/>
                    <a:pt x="1382" y="1548"/>
                    <a:pt x="1370" y="1751"/>
                  </a:cubicBezTo>
                  <a:cubicBezTo>
                    <a:pt x="429" y="2584"/>
                    <a:pt x="191" y="3501"/>
                    <a:pt x="179" y="3549"/>
                  </a:cubicBezTo>
                  <a:cubicBezTo>
                    <a:pt x="167" y="3596"/>
                    <a:pt x="179" y="3656"/>
                    <a:pt x="203" y="3680"/>
                  </a:cubicBezTo>
                  <a:cubicBezTo>
                    <a:pt x="239" y="3727"/>
                    <a:pt x="286" y="3739"/>
                    <a:pt x="322" y="3739"/>
                  </a:cubicBezTo>
                  <a:lnTo>
                    <a:pt x="727" y="3739"/>
                  </a:lnTo>
                  <a:cubicBezTo>
                    <a:pt x="0" y="5096"/>
                    <a:pt x="0" y="6751"/>
                    <a:pt x="0" y="6811"/>
                  </a:cubicBezTo>
                  <a:cubicBezTo>
                    <a:pt x="0" y="6847"/>
                    <a:pt x="24" y="6906"/>
                    <a:pt x="60" y="6942"/>
                  </a:cubicBezTo>
                  <a:cubicBezTo>
                    <a:pt x="90" y="6957"/>
                    <a:pt x="115" y="6972"/>
                    <a:pt x="145" y="6972"/>
                  </a:cubicBezTo>
                  <a:cubicBezTo>
                    <a:pt x="162" y="6972"/>
                    <a:pt x="181" y="6967"/>
                    <a:pt x="203" y="6954"/>
                  </a:cubicBezTo>
                  <a:lnTo>
                    <a:pt x="524" y="6847"/>
                  </a:lnTo>
                  <a:cubicBezTo>
                    <a:pt x="548" y="7323"/>
                    <a:pt x="667" y="8442"/>
                    <a:pt x="1215" y="9276"/>
                  </a:cubicBezTo>
                  <a:cubicBezTo>
                    <a:pt x="1251" y="9311"/>
                    <a:pt x="1274" y="9335"/>
                    <a:pt x="1322" y="9347"/>
                  </a:cubicBezTo>
                  <a:cubicBezTo>
                    <a:pt x="1336" y="9354"/>
                    <a:pt x="1350" y="9357"/>
                    <a:pt x="1363" y="9357"/>
                  </a:cubicBezTo>
                  <a:cubicBezTo>
                    <a:pt x="1396" y="9357"/>
                    <a:pt x="1424" y="9340"/>
                    <a:pt x="1441" y="9323"/>
                  </a:cubicBezTo>
                  <a:lnTo>
                    <a:pt x="1810" y="9073"/>
                  </a:lnTo>
                  <a:cubicBezTo>
                    <a:pt x="2013" y="9335"/>
                    <a:pt x="2465" y="9942"/>
                    <a:pt x="3144" y="10347"/>
                  </a:cubicBezTo>
                  <a:cubicBezTo>
                    <a:pt x="3169" y="10367"/>
                    <a:pt x="3198" y="10377"/>
                    <a:pt x="3226" y="10377"/>
                  </a:cubicBezTo>
                  <a:cubicBezTo>
                    <a:pt x="3267" y="10377"/>
                    <a:pt x="3306" y="10358"/>
                    <a:pt x="3334" y="10323"/>
                  </a:cubicBezTo>
                  <a:lnTo>
                    <a:pt x="3572" y="10085"/>
                  </a:lnTo>
                  <a:cubicBezTo>
                    <a:pt x="3834" y="10276"/>
                    <a:pt x="4549" y="10740"/>
                    <a:pt x="5406" y="10883"/>
                  </a:cubicBezTo>
                  <a:lnTo>
                    <a:pt x="5465" y="10883"/>
                  </a:lnTo>
                  <a:cubicBezTo>
                    <a:pt x="6299" y="10752"/>
                    <a:pt x="7025" y="10276"/>
                    <a:pt x="7287" y="10085"/>
                  </a:cubicBezTo>
                  <a:lnTo>
                    <a:pt x="7525" y="10323"/>
                  </a:lnTo>
                  <a:cubicBezTo>
                    <a:pt x="7556" y="10347"/>
                    <a:pt x="7607" y="10365"/>
                    <a:pt x="7656" y="10365"/>
                  </a:cubicBezTo>
                  <a:cubicBezTo>
                    <a:pt x="7682" y="10365"/>
                    <a:pt x="7707" y="10360"/>
                    <a:pt x="7728" y="10347"/>
                  </a:cubicBezTo>
                  <a:cubicBezTo>
                    <a:pt x="8394" y="9942"/>
                    <a:pt x="8859" y="9335"/>
                    <a:pt x="9049" y="9073"/>
                  </a:cubicBezTo>
                  <a:lnTo>
                    <a:pt x="9418" y="9323"/>
                  </a:lnTo>
                  <a:cubicBezTo>
                    <a:pt x="9454" y="9347"/>
                    <a:pt x="9490" y="9347"/>
                    <a:pt x="9537" y="9347"/>
                  </a:cubicBezTo>
                  <a:cubicBezTo>
                    <a:pt x="9585" y="9335"/>
                    <a:pt x="9609" y="9323"/>
                    <a:pt x="9645" y="9276"/>
                  </a:cubicBezTo>
                  <a:cubicBezTo>
                    <a:pt x="10192" y="8442"/>
                    <a:pt x="10311" y="7323"/>
                    <a:pt x="10347" y="6847"/>
                  </a:cubicBezTo>
                  <a:lnTo>
                    <a:pt x="10657" y="6954"/>
                  </a:lnTo>
                  <a:cubicBezTo>
                    <a:pt x="10676" y="6959"/>
                    <a:pt x="10698" y="6962"/>
                    <a:pt x="10719" y="6962"/>
                  </a:cubicBezTo>
                  <a:cubicBezTo>
                    <a:pt x="10749" y="6962"/>
                    <a:pt x="10778" y="6956"/>
                    <a:pt x="10799" y="6942"/>
                  </a:cubicBezTo>
                  <a:cubicBezTo>
                    <a:pt x="10847" y="6906"/>
                    <a:pt x="10859" y="6871"/>
                    <a:pt x="10859" y="6811"/>
                  </a:cubicBezTo>
                  <a:cubicBezTo>
                    <a:pt x="10835" y="6728"/>
                    <a:pt x="10835" y="5096"/>
                    <a:pt x="10109" y="3739"/>
                  </a:cubicBezTo>
                  <a:lnTo>
                    <a:pt x="10514" y="3739"/>
                  </a:lnTo>
                  <a:cubicBezTo>
                    <a:pt x="10549" y="3739"/>
                    <a:pt x="10597" y="3715"/>
                    <a:pt x="10633" y="3680"/>
                  </a:cubicBezTo>
                  <a:cubicBezTo>
                    <a:pt x="10657" y="3632"/>
                    <a:pt x="10668" y="3596"/>
                    <a:pt x="10657" y="3549"/>
                  </a:cubicBezTo>
                  <a:cubicBezTo>
                    <a:pt x="10645" y="3501"/>
                    <a:pt x="10407" y="2584"/>
                    <a:pt x="9466" y="1751"/>
                  </a:cubicBezTo>
                  <a:cubicBezTo>
                    <a:pt x="9454" y="1548"/>
                    <a:pt x="9359" y="1370"/>
                    <a:pt x="9216" y="1239"/>
                  </a:cubicBezTo>
                  <a:cubicBezTo>
                    <a:pt x="9074" y="1106"/>
                    <a:pt x="8886" y="1034"/>
                    <a:pt x="8696" y="1034"/>
                  </a:cubicBezTo>
                  <a:cubicBezTo>
                    <a:pt x="8647" y="1034"/>
                    <a:pt x="8598" y="1039"/>
                    <a:pt x="8549" y="1048"/>
                  </a:cubicBezTo>
                  <a:cubicBezTo>
                    <a:pt x="8525" y="1048"/>
                    <a:pt x="8502" y="1060"/>
                    <a:pt x="8466" y="1060"/>
                  </a:cubicBezTo>
                  <a:cubicBezTo>
                    <a:pt x="8251" y="941"/>
                    <a:pt x="7990" y="858"/>
                    <a:pt x="7751" y="763"/>
                  </a:cubicBezTo>
                  <a:lnTo>
                    <a:pt x="7906" y="620"/>
                  </a:lnTo>
                  <a:cubicBezTo>
                    <a:pt x="7930" y="584"/>
                    <a:pt x="7954" y="524"/>
                    <a:pt x="7954" y="477"/>
                  </a:cubicBezTo>
                  <a:cubicBezTo>
                    <a:pt x="7954" y="441"/>
                    <a:pt x="7918" y="394"/>
                    <a:pt x="7870" y="358"/>
                  </a:cubicBezTo>
                  <a:cubicBezTo>
                    <a:pt x="7847" y="346"/>
                    <a:pt x="7239" y="1"/>
                    <a:pt x="6430" y="1"/>
                  </a:cubicBezTo>
                  <a:cubicBezTo>
                    <a:pt x="6001" y="1"/>
                    <a:pt x="5680" y="143"/>
                    <a:pt x="5501" y="239"/>
                  </a:cubicBezTo>
                  <a:cubicBezTo>
                    <a:pt x="5471" y="257"/>
                    <a:pt x="5442" y="266"/>
                    <a:pt x="5412" y="266"/>
                  </a:cubicBezTo>
                  <a:cubicBezTo>
                    <a:pt x="5382" y="266"/>
                    <a:pt x="5352" y="257"/>
                    <a:pt x="5323" y="239"/>
                  </a:cubicBezTo>
                  <a:cubicBezTo>
                    <a:pt x="5144" y="143"/>
                    <a:pt x="4834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73;p74">
              <a:extLst>
                <a:ext uri="{FF2B5EF4-FFF2-40B4-BE49-F238E27FC236}">
                  <a16:creationId xmlns:a16="http://schemas.microsoft.com/office/drawing/2014/main" id="{5D9144DF-65F4-7B5E-4B69-BC80F4A57A07}"/>
                </a:ext>
              </a:extLst>
            </p:cNvPr>
            <p:cNvSpPr/>
            <p:nvPr/>
          </p:nvSpPr>
          <p:spPr>
            <a:xfrm>
              <a:off x="2667053" y="1609618"/>
              <a:ext cx="10688" cy="37760"/>
            </a:xfrm>
            <a:custGeom>
              <a:avLst/>
              <a:gdLst/>
              <a:ahLst/>
              <a:cxnLst/>
              <a:rect l="l" t="t" r="r" b="b"/>
              <a:pathLst>
                <a:path w="334" h="1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13"/>
                  </a:lnTo>
                  <a:cubicBezTo>
                    <a:pt x="0" y="1096"/>
                    <a:pt x="72" y="1179"/>
                    <a:pt x="167" y="1179"/>
                  </a:cubicBezTo>
                  <a:cubicBezTo>
                    <a:pt x="250" y="1179"/>
                    <a:pt x="334" y="1096"/>
                    <a:pt x="334" y="1013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Persegi Panjang: Sudut Lengkung 14">
            <a:extLst>
              <a:ext uri="{FF2B5EF4-FFF2-40B4-BE49-F238E27FC236}">
                <a16:creationId xmlns:a16="http://schemas.microsoft.com/office/drawing/2014/main" id="{617434AB-9850-EF20-FB53-532F0020F028}"/>
              </a:ext>
            </a:extLst>
          </p:cNvPr>
          <p:cNvSpPr/>
          <p:nvPr/>
        </p:nvSpPr>
        <p:spPr>
          <a:xfrm>
            <a:off x="1070388" y="794829"/>
            <a:ext cx="578913" cy="392073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Kotak Teks 15">
            <a:extLst>
              <a:ext uri="{FF2B5EF4-FFF2-40B4-BE49-F238E27FC236}">
                <a16:creationId xmlns:a16="http://schemas.microsoft.com/office/drawing/2014/main" id="{84CE6CD5-02C9-B0F7-46F5-8FE24F348B94}"/>
              </a:ext>
            </a:extLst>
          </p:cNvPr>
          <p:cNvSpPr txBox="1"/>
          <p:nvPr/>
        </p:nvSpPr>
        <p:spPr>
          <a:xfrm>
            <a:off x="2092470" y="2803248"/>
            <a:ext cx="6610349" cy="114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d-ID" sz="160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2.  </a:t>
            </a:r>
            <a:r>
              <a:rPr lang="id-ID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&gt;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Sebagaimana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telah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diutarakan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sebelum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ini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memulai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sebuah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usaha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sebera­papun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ukurannya</a:t>
            </a:r>
            <a:endParaRPr lang="id-ID" sz="1050" b="1" dirty="0">
              <a:solidFill>
                <a:srgbClr val="000000"/>
              </a:solidFill>
              <a:latin typeface="Anek Telugu" panose="020B0604020202020204" charset="0"/>
              <a:ea typeface="Times New Roman" panose="02020603050405020304" pitchFamily="18" charset="0"/>
              <a:cs typeface="Anek Telugu" panose="020B0604020202020204" charset="0"/>
            </a:endParaRPr>
          </a:p>
          <a:p>
            <a:pPr algn="l"/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pasti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memerlukan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sejumlah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sumber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daya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. </a:t>
            </a:r>
            <a:r>
              <a:rPr lang="id-ID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Setiap pelaku usaha baru yang akan memasuki pasar</a:t>
            </a:r>
          </a:p>
          <a:p>
            <a:pPr algn="l"/>
            <a:r>
              <a:rPr lang="id-ID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sudah pasti akan berhadapan dengan masalah </a:t>
            </a:r>
            <a:r>
              <a:rPr lang="id-ID" sz="1050" b="1" i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entry</a:t>
            </a:r>
            <a:r>
              <a:rPr lang="id-ID" sz="1050" b="1" i="1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 </a:t>
            </a:r>
            <a:r>
              <a:rPr lang="id-ID" sz="1050" b="1" i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costs</a:t>
            </a:r>
            <a:r>
              <a:rPr lang="id-ID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. </a:t>
            </a:r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Semakin rumit jenis usaha yang akan</a:t>
            </a:r>
          </a:p>
          <a:p>
            <a:pPr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dimasuki maka semakin </a:t>
            </a:r>
            <a:r>
              <a:rPr lang="id-ID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besaur</a:t>
            </a:r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 pula </a:t>
            </a:r>
            <a:r>
              <a:rPr lang="id-ID" sz="1050" i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entry</a:t>
            </a:r>
            <a:r>
              <a:rPr lang="id-ID" sz="1050" i="1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 </a:t>
            </a:r>
            <a:r>
              <a:rPr lang="id-ID" sz="1050" i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costs</a:t>
            </a:r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 yang harus dikeluarkan. Suatu pasar yang ketika</a:t>
            </a:r>
          </a:p>
          <a:p>
            <a:pPr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seorang pelaku usaha akan memasuki menghadapi persyaratan-persyaratan yang tinggi disebut</a:t>
            </a:r>
          </a:p>
          <a:p>
            <a:pPr algn="l"/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dengan hambatan masuk, atau sering disebut dengan </a:t>
            </a:r>
            <a:r>
              <a:rPr lang="id-ID" sz="1050" i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entry-barrier</a:t>
            </a:r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. </a:t>
            </a:r>
            <a:endParaRPr lang="id-ID" sz="1050" dirty="0">
              <a:latin typeface="Anek Telugu" panose="020B0604020202020204" charset="0"/>
              <a:cs typeface="Anek Telugu" panose="020B0604020202020204" charset="0"/>
            </a:endParaRPr>
          </a:p>
        </p:txBody>
      </p:sp>
      <p:grpSp>
        <p:nvGrpSpPr>
          <p:cNvPr id="18" name="Google Shape;9196;p69">
            <a:extLst>
              <a:ext uri="{FF2B5EF4-FFF2-40B4-BE49-F238E27FC236}">
                <a16:creationId xmlns:a16="http://schemas.microsoft.com/office/drawing/2014/main" id="{4EDAFCED-C858-C8D0-2EDE-618BB9231D9E}"/>
              </a:ext>
            </a:extLst>
          </p:cNvPr>
          <p:cNvGrpSpPr/>
          <p:nvPr/>
        </p:nvGrpSpPr>
        <p:grpSpPr>
          <a:xfrm>
            <a:off x="702886" y="1496272"/>
            <a:ext cx="400355" cy="389746"/>
            <a:chOff x="1408777" y="3680964"/>
            <a:chExt cx="357720" cy="355148"/>
          </a:xfrm>
        </p:grpSpPr>
        <p:sp>
          <p:nvSpPr>
            <p:cNvPr id="19" name="Google Shape;9197;p69">
              <a:extLst>
                <a:ext uri="{FF2B5EF4-FFF2-40B4-BE49-F238E27FC236}">
                  <a16:creationId xmlns:a16="http://schemas.microsoft.com/office/drawing/2014/main" id="{3CC6B354-3900-1B8A-C441-C834DCA312DF}"/>
                </a:ext>
              </a:extLst>
            </p:cNvPr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198;p69">
              <a:extLst>
                <a:ext uri="{FF2B5EF4-FFF2-40B4-BE49-F238E27FC236}">
                  <a16:creationId xmlns:a16="http://schemas.microsoft.com/office/drawing/2014/main" id="{A267DD1E-1505-0C2D-6682-D9F73FA596EE}"/>
                </a:ext>
              </a:extLst>
            </p:cNvPr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99;p69">
              <a:extLst>
                <a:ext uri="{FF2B5EF4-FFF2-40B4-BE49-F238E27FC236}">
                  <a16:creationId xmlns:a16="http://schemas.microsoft.com/office/drawing/2014/main" id="{50D38BFA-D0C3-DB96-13B9-D0F507724DE8}"/>
                </a:ext>
              </a:extLst>
            </p:cNvPr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00;p69">
              <a:extLst>
                <a:ext uri="{FF2B5EF4-FFF2-40B4-BE49-F238E27FC236}">
                  <a16:creationId xmlns:a16="http://schemas.microsoft.com/office/drawing/2014/main" id="{8E785723-318E-3985-E057-C44CCD4D7B04}"/>
                </a:ext>
              </a:extLst>
            </p:cNvPr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201;p69">
              <a:extLst>
                <a:ext uri="{FF2B5EF4-FFF2-40B4-BE49-F238E27FC236}">
                  <a16:creationId xmlns:a16="http://schemas.microsoft.com/office/drawing/2014/main" id="{9ACACDBD-3233-FDF1-763C-687AE636FFB4}"/>
                </a:ext>
              </a:extLst>
            </p:cNvPr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208;p69">
            <a:extLst>
              <a:ext uri="{FF2B5EF4-FFF2-40B4-BE49-F238E27FC236}">
                <a16:creationId xmlns:a16="http://schemas.microsoft.com/office/drawing/2014/main" id="{7F4C5179-0D0C-F259-ED1F-3B1721E8E2E1}"/>
              </a:ext>
            </a:extLst>
          </p:cNvPr>
          <p:cNvGrpSpPr/>
          <p:nvPr/>
        </p:nvGrpSpPr>
        <p:grpSpPr>
          <a:xfrm>
            <a:off x="1739376" y="2784134"/>
            <a:ext cx="415818" cy="394971"/>
            <a:chOff x="2496894" y="3680964"/>
            <a:chExt cx="357720" cy="355148"/>
          </a:xfrm>
        </p:grpSpPr>
        <p:sp>
          <p:nvSpPr>
            <p:cNvPr id="25" name="Google Shape;9209;p69">
              <a:extLst>
                <a:ext uri="{FF2B5EF4-FFF2-40B4-BE49-F238E27FC236}">
                  <a16:creationId xmlns:a16="http://schemas.microsoft.com/office/drawing/2014/main" id="{9F4AA027-E5C5-54CF-4C3C-7B5B09027EB8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10;p69">
              <a:extLst>
                <a:ext uri="{FF2B5EF4-FFF2-40B4-BE49-F238E27FC236}">
                  <a16:creationId xmlns:a16="http://schemas.microsoft.com/office/drawing/2014/main" id="{976CB0A4-507F-59E2-0991-C5BF2F5EC0B9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11;p69">
              <a:extLst>
                <a:ext uri="{FF2B5EF4-FFF2-40B4-BE49-F238E27FC236}">
                  <a16:creationId xmlns:a16="http://schemas.microsoft.com/office/drawing/2014/main" id="{C3BE1A8F-0A59-EEA2-0F56-46837128580C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12;p69">
              <a:extLst>
                <a:ext uri="{FF2B5EF4-FFF2-40B4-BE49-F238E27FC236}">
                  <a16:creationId xmlns:a16="http://schemas.microsoft.com/office/drawing/2014/main" id="{7ADDE254-4A1D-1D47-D38A-9AC5BCD1F40F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13;p69">
              <a:extLst>
                <a:ext uri="{FF2B5EF4-FFF2-40B4-BE49-F238E27FC236}">
                  <a16:creationId xmlns:a16="http://schemas.microsoft.com/office/drawing/2014/main" id="{4E54D1AD-688C-1142-54D2-5E26E658519F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962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9"/>
          <p:cNvSpPr txBox="1">
            <a:spLocks noGrp="1"/>
          </p:cNvSpPr>
          <p:nvPr>
            <p:ph type="subTitle" idx="1"/>
          </p:nvPr>
        </p:nvSpPr>
        <p:spPr>
          <a:xfrm>
            <a:off x="2043366" y="1394167"/>
            <a:ext cx="6227700" cy="156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7200" algn="just"/>
            <a:r>
              <a:rPr lang="id-ID" sz="140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1. &gt; 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Yang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dimaksud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dengan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ket</a:t>
            </a:r>
            <a:r>
              <a:rPr lang="id-ID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e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rampilan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adalah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kemampuan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untuk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merencanakan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menjalankan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dan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mengendalikan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kemampuan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yang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dimiliki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didalam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praktek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usaha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M</a:t>
            </a:r>
            <a:r>
              <a:rPr lang="id-ID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e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ngetahui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dan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memaha­mi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teori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saja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tidak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cukup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. 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Akan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tetapi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masih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diperlukan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kemampuan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lain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yakni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keterampilan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mempraktekkannya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.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Keterampilan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bagi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seorang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pelaku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usaha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sangat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diperlukan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meskipun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pada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suatu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saat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ia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tidak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harus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melaksanakan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sendiri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pekerjaan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tersebut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atau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paling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tidak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ia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pernah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melakukannya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sendiri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.</a:t>
            </a:r>
            <a:endParaRPr lang="id-ID" sz="1050" dirty="0">
              <a:effectLst/>
              <a:latin typeface="Anek Telugu" panose="020B0604020202020204" charset="0"/>
              <a:ea typeface="Calibri" panose="020F0502020204030204" pitchFamily="34" charset="0"/>
              <a:cs typeface="Anek Telugu" panose="020B0604020202020204" charset="0"/>
            </a:endParaRPr>
          </a:p>
          <a:p>
            <a:pPr indent="457200" algn="just"/>
            <a:endParaRPr lang="id-ID" sz="1050" dirty="0">
              <a:solidFill>
                <a:srgbClr val="000000"/>
              </a:solidFill>
              <a:effectLst/>
              <a:latin typeface="Anek Telugu" panose="020B0604020202020204" charset="0"/>
              <a:ea typeface="Times New Roman" panose="02020603050405020304" pitchFamily="18" charset="0"/>
              <a:cs typeface="Anek Telugu" panose="020B0604020202020204" charset="0"/>
            </a:endParaRPr>
          </a:p>
          <a:p>
            <a:pPr indent="457200" algn="just"/>
            <a:r>
              <a:rPr lang="id-ID" sz="1400" b="1" dirty="0">
                <a:solidFill>
                  <a:srgbClr val="000000"/>
                </a:solidFill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2. &gt;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Sumber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daya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merupakan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modal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utama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pada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setiap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kegiatan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usaha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.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Se­orang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pakar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ilmu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ekonomi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menyebutkan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sumber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daya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produksi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meliputi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orang </a:t>
            </a:r>
            <a:r>
              <a:rPr lang="en-US" sz="1050" b="1" i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(man)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uang </a:t>
            </a:r>
            <a:r>
              <a:rPr lang="en-US" sz="1050" b="1" i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(money)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barang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 </a:t>
            </a:r>
            <a:r>
              <a:rPr lang="en-US" sz="1050" b="1" i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(materials)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</a:t>
            </a:r>
            <a:r>
              <a:rPr lang="en-US" sz="1050" b="1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metoda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 </a:t>
            </a:r>
            <a:r>
              <a:rPr lang="en-US" sz="1050" b="1" i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(methods)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dan pasar </a:t>
            </a:r>
            <a:r>
              <a:rPr lang="en-US" sz="1050" b="1" i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(market)</a:t>
            </a:r>
            <a:r>
              <a:rPr lang="en-US" sz="1050" b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.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Sedangkan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pakar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lain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menyebutkan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sumber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daya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usaha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meliputi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s</a:t>
            </a:r>
            <a:r>
              <a:rPr lang="id-ID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u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mber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daya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manusia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 </a:t>
            </a:r>
            <a:r>
              <a:rPr lang="en-US" sz="1050" i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(human resources)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sumber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daya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finansial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 </a:t>
            </a:r>
            <a:r>
              <a:rPr lang="en-US" sz="1050" i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(financial resources)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sum­ber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daya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fisik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 </a:t>
            </a:r>
            <a:r>
              <a:rPr lang="en-US" sz="1050" i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(physical resources)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sumber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daya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informasi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 </a:t>
            </a:r>
            <a:r>
              <a:rPr lang="en-US" sz="1050" i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(information resources)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. Dan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pakar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lainnya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menyatakan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bahwa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masih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ada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satu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lagi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sumber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daya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yang sangat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penting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yakni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sumber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daya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waktu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 </a:t>
            </a:r>
            <a:r>
              <a:rPr lang="en-US" sz="1050" i="1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(time resources)</a:t>
            </a:r>
            <a:r>
              <a:rPr lang="en-US" sz="105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. </a:t>
            </a:r>
            <a:endParaRPr sz="1050" dirty="0">
              <a:latin typeface="Anek Telugu" panose="020B0604020202020204" charset="0"/>
              <a:cs typeface="Anek Telugu" panose="020B0604020202020204" charset="0"/>
            </a:endParaRPr>
          </a:p>
        </p:txBody>
      </p:sp>
      <p:sp>
        <p:nvSpPr>
          <p:cNvPr id="722" name="Google Shape;722;p39"/>
          <p:cNvSpPr txBox="1">
            <a:spLocks noGrp="1"/>
          </p:cNvSpPr>
          <p:nvPr>
            <p:ph type="subTitle" idx="2"/>
          </p:nvPr>
        </p:nvSpPr>
        <p:spPr>
          <a:xfrm>
            <a:off x="109728" y="776121"/>
            <a:ext cx="6227700" cy="57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2.1.4 – 2.1.5 Kesiapan keterampilan 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Kesiapan sumber daya</a:t>
            </a:r>
            <a:endParaRPr sz="1800" dirty="0"/>
          </a:p>
        </p:txBody>
      </p:sp>
      <p:grpSp>
        <p:nvGrpSpPr>
          <p:cNvPr id="723" name="Google Shape;723;p39"/>
          <p:cNvGrpSpPr/>
          <p:nvPr/>
        </p:nvGrpSpPr>
        <p:grpSpPr>
          <a:xfrm flipH="1">
            <a:off x="309307" y="3298752"/>
            <a:ext cx="1660179" cy="1620497"/>
            <a:chOff x="6895288" y="3067413"/>
            <a:chExt cx="1769725" cy="1727425"/>
          </a:xfrm>
        </p:grpSpPr>
        <p:sp>
          <p:nvSpPr>
            <p:cNvPr id="724" name="Google Shape;724;p39"/>
            <p:cNvSpPr/>
            <p:nvPr/>
          </p:nvSpPr>
          <p:spPr>
            <a:xfrm>
              <a:off x="6961938" y="3259188"/>
              <a:ext cx="1486900" cy="1488550"/>
            </a:xfrm>
            <a:custGeom>
              <a:avLst/>
              <a:gdLst/>
              <a:ahLst/>
              <a:cxnLst/>
              <a:rect l="l" t="t" r="r" b="b"/>
              <a:pathLst>
                <a:path w="59476" h="59542" extrusionOk="0">
                  <a:moveTo>
                    <a:pt x="397" y="399"/>
                  </a:moveTo>
                  <a:lnTo>
                    <a:pt x="58951" y="4639"/>
                  </a:lnTo>
                  <a:lnTo>
                    <a:pt x="38015" y="59106"/>
                  </a:lnTo>
                  <a:lnTo>
                    <a:pt x="3588" y="50903"/>
                  </a:lnTo>
                  <a:lnTo>
                    <a:pt x="397" y="399"/>
                  </a:lnTo>
                  <a:close/>
                  <a:moveTo>
                    <a:pt x="0" y="1"/>
                  </a:moveTo>
                  <a:lnTo>
                    <a:pt x="3238" y="51199"/>
                  </a:lnTo>
                  <a:lnTo>
                    <a:pt x="38243" y="59541"/>
                  </a:lnTo>
                  <a:lnTo>
                    <a:pt x="59475" y="4304"/>
                  </a:lnTo>
                  <a:lnTo>
                    <a:pt x="213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6895288" y="3415188"/>
              <a:ext cx="1248125" cy="1226800"/>
            </a:xfrm>
            <a:custGeom>
              <a:avLst/>
              <a:gdLst/>
              <a:ahLst/>
              <a:cxnLst/>
              <a:rect l="l" t="t" r="r" b="b"/>
              <a:pathLst>
                <a:path w="49925" h="49072" extrusionOk="0">
                  <a:moveTo>
                    <a:pt x="13237" y="49071"/>
                  </a:moveTo>
                  <a:lnTo>
                    <a:pt x="1" y="5913"/>
                  </a:lnTo>
                  <a:lnTo>
                    <a:pt x="49925" y="0"/>
                  </a:lnTo>
                  <a:lnTo>
                    <a:pt x="41232" y="484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7058688" y="3309488"/>
              <a:ext cx="1248125" cy="1210000"/>
            </a:xfrm>
            <a:custGeom>
              <a:avLst/>
              <a:gdLst/>
              <a:ahLst/>
              <a:cxnLst/>
              <a:rect l="l" t="t" r="r" b="b"/>
              <a:pathLst>
                <a:path w="49925" h="48400" extrusionOk="0">
                  <a:moveTo>
                    <a:pt x="10929" y="47148"/>
                  </a:moveTo>
                  <a:lnTo>
                    <a:pt x="1" y="5913"/>
                  </a:lnTo>
                  <a:lnTo>
                    <a:pt x="49924" y="0"/>
                  </a:lnTo>
                  <a:lnTo>
                    <a:pt x="41234" y="48400"/>
                  </a:lnTo>
                  <a:close/>
                </a:path>
              </a:pathLst>
            </a:custGeom>
            <a:solidFill>
              <a:srgbClr val="9CD9DE">
                <a:alpha val="4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7195238" y="3213738"/>
              <a:ext cx="1469775" cy="1330225"/>
            </a:xfrm>
            <a:custGeom>
              <a:avLst/>
              <a:gdLst/>
              <a:ahLst/>
              <a:cxnLst/>
              <a:rect l="l" t="t" r="r" b="b"/>
              <a:pathLst>
                <a:path w="58791" h="53209" extrusionOk="0">
                  <a:moveTo>
                    <a:pt x="1" y="45907"/>
                  </a:moveTo>
                  <a:lnTo>
                    <a:pt x="3593" y="0"/>
                  </a:lnTo>
                  <a:lnTo>
                    <a:pt x="58791" y="3846"/>
                  </a:lnTo>
                  <a:lnTo>
                    <a:pt x="39816" y="53208"/>
                  </a:lnTo>
                  <a:close/>
                </a:path>
              </a:pathLst>
            </a:custGeom>
            <a:solidFill>
              <a:srgbClr val="FFFFFF">
                <a:alpha val="4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7079913" y="3348313"/>
              <a:ext cx="1469775" cy="1330225"/>
            </a:xfrm>
            <a:custGeom>
              <a:avLst/>
              <a:gdLst/>
              <a:ahLst/>
              <a:cxnLst/>
              <a:rect l="l" t="t" r="r" b="b"/>
              <a:pathLst>
                <a:path w="58791" h="53209" extrusionOk="0">
                  <a:moveTo>
                    <a:pt x="1" y="45907"/>
                  </a:moveTo>
                  <a:lnTo>
                    <a:pt x="3591" y="0"/>
                  </a:lnTo>
                  <a:lnTo>
                    <a:pt x="58791" y="3845"/>
                  </a:lnTo>
                  <a:lnTo>
                    <a:pt x="39816" y="532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7334713" y="3067413"/>
              <a:ext cx="773800" cy="773800"/>
            </a:xfrm>
            <a:custGeom>
              <a:avLst/>
              <a:gdLst/>
              <a:ahLst/>
              <a:cxnLst/>
              <a:rect l="l" t="t" r="r" b="b"/>
              <a:pathLst>
                <a:path w="30952" h="30952" extrusionOk="0">
                  <a:moveTo>
                    <a:pt x="8441" y="27066"/>
                  </a:moveTo>
                  <a:cubicBezTo>
                    <a:pt x="2041" y="23182"/>
                    <a:pt x="0" y="14844"/>
                    <a:pt x="3886" y="8441"/>
                  </a:cubicBezTo>
                  <a:cubicBezTo>
                    <a:pt x="7770" y="2041"/>
                    <a:pt x="16110" y="1"/>
                    <a:pt x="22510" y="3886"/>
                  </a:cubicBezTo>
                  <a:cubicBezTo>
                    <a:pt x="28911" y="7770"/>
                    <a:pt x="30951" y="16109"/>
                    <a:pt x="27065" y="22511"/>
                  </a:cubicBezTo>
                  <a:cubicBezTo>
                    <a:pt x="23182" y="28911"/>
                    <a:pt x="14843" y="30952"/>
                    <a:pt x="8441" y="270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7396488" y="3102063"/>
              <a:ext cx="757850" cy="690125"/>
            </a:xfrm>
            <a:custGeom>
              <a:avLst/>
              <a:gdLst/>
              <a:ahLst/>
              <a:cxnLst/>
              <a:rect l="l" t="t" r="r" b="b"/>
              <a:pathLst>
                <a:path w="30314" h="27605" extrusionOk="0">
                  <a:moveTo>
                    <a:pt x="15182" y="487"/>
                  </a:moveTo>
                  <a:cubicBezTo>
                    <a:pt x="17589" y="487"/>
                    <a:pt x="19957" y="1144"/>
                    <a:pt x="22066" y="2423"/>
                  </a:cubicBezTo>
                  <a:cubicBezTo>
                    <a:pt x="27391" y="5655"/>
                    <a:pt x="29782" y="12268"/>
                    <a:pt x="27749" y="18146"/>
                  </a:cubicBezTo>
                  <a:cubicBezTo>
                    <a:pt x="27442" y="19038"/>
                    <a:pt x="27033" y="19902"/>
                    <a:pt x="26542" y="20715"/>
                  </a:cubicBezTo>
                  <a:cubicBezTo>
                    <a:pt x="24039" y="24838"/>
                    <a:pt x="19638" y="27119"/>
                    <a:pt x="15135" y="27119"/>
                  </a:cubicBezTo>
                  <a:cubicBezTo>
                    <a:pt x="12783" y="27119"/>
                    <a:pt x="10403" y="26497"/>
                    <a:pt x="8250" y="25190"/>
                  </a:cubicBezTo>
                  <a:cubicBezTo>
                    <a:pt x="2924" y="21958"/>
                    <a:pt x="533" y="15345"/>
                    <a:pt x="2566" y="9467"/>
                  </a:cubicBezTo>
                  <a:cubicBezTo>
                    <a:pt x="2875" y="8576"/>
                    <a:pt x="3281" y="7711"/>
                    <a:pt x="3775" y="6899"/>
                  </a:cubicBezTo>
                  <a:cubicBezTo>
                    <a:pt x="5620" y="3858"/>
                    <a:pt x="8539" y="1719"/>
                    <a:pt x="11993" y="874"/>
                  </a:cubicBezTo>
                  <a:cubicBezTo>
                    <a:pt x="13051" y="615"/>
                    <a:pt x="14121" y="487"/>
                    <a:pt x="15182" y="487"/>
                  </a:cubicBezTo>
                  <a:close/>
                  <a:moveTo>
                    <a:pt x="15184" y="1"/>
                  </a:moveTo>
                  <a:cubicBezTo>
                    <a:pt x="14083" y="1"/>
                    <a:pt x="12975" y="133"/>
                    <a:pt x="11879" y="402"/>
                  </a:cubicBezTo>
                  <a:cubicBezTo>
                    <a:pt x="8299" y="1276"/>
                    <a:pt x="5272" y="3494"/>
                    <a:pt x="3359" y="6645"/>
                  </a:cubicBezTo>
                  <a:cubicBezTo>
                    <a:pt x="2848" y="7489"/>
                    <a:pt x="2426" y="8384"/>
                    <a:pt x="2107" y="9309"/>
                  </a:cubicBezTo>
                  <a:lnTo>
                    <a:pt x="2107" y="9311"/>
                  </a:lnTo>
                  <a:cubicBezTo>
                    <a:pt x="1" y="15401"/>
                    <a:pt x="2479" y="22254"/>
                    <a:pt x="7997" y="25604"/>
                  </a:cubicBezTo>
                  <a:cubicBezTo>
                    <a:pt x="10229" y="26960"/>
                    <a:pt x="12697" y="27605"/>
                    <a:pt x="15135" y="27605"/>
                  </a:cubicBezTo>
                  <a:cubicBezTo>
                    <a:pt x="19803" y="27605"/>
                    <a:pt x="24363" y="25240"/>
                    <a:pt x="26956" y="20966"/>
                  </a:cubicBezTo>
                  <a:cubicBezTo>
                    <a:pt x="27469" y="20125"/>
                    <a:pt x="27888" y="19229"/>
                    <a:pt x="28209" y="18305"/>
                  </a:cubicBezTo>
                  <a:cubicBezTo>
                    <a:pt x="30314" y="12212"/>
                    <a:pt x="27838" y="5359"/>
                    <a:pt x="22318" y="2009"/>
                  </a:cubicBezTo>
                  <a:cubicBezTo>
                    <a:pt x="20132" y="682"/>
                    <a:pt x="17678" y="1"/>
                    <a:pt x="15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7757763" y="3502463"/>
              <a:ext cx="74350" cy="165750"/>
            </a:xfrm>
            <a:custGeom>
              <a:avLst/>
              <a:gdLst/>
              <a:ahLst/>
              <a:cxnLst/>
              <a:rect l="l" t="t" r="r" b="b"/>
              <a:pathLst>
                <a:path w="2974" h="6630" extrusionOk="0">
                  <a:moveTo>
                    <a:pt x="1957" y="0"/>
                  </a:moveTo>
                  <a:cubicBezTo>
                    <a:pt x="1519" y="0"/>
                    <a:pt x="1130" y="308"/>
                    <a:pt x="1041" y="753"/>
                  </a:cubicBezTo>
                  <a:lnTo>
                    <a:pt x="99" y="5517"/>
                  </a:lnTo>
                  <a:lnTo>
                    <a:pt x="99" y="5515"/>
                  </a:lnTo>
                  <a:lnTo>
                    <a:pt x="99" y="5515"/>
                  </a:lnTo>
                  <a:cubicBezTo>
                    <a:pt x="0" y="6022"/>
                    <a:pt x="329" y="6511"/>
                    <a:pt x="836" y="6612"/>
                  </a:cubicBezTo>
                  <a:cubicBezTo>
                    <a:pt x="897" y="6624"/>
                    <a:pt x="958" y="6630"/>
                    <a:pt x="1019" y="6630"/>
                  </a:cubicBezTo>
                  <a:cubicBezTo>
                    <a:pt x="1454" y="6630"/>
                    <a:pt x="1844" y="6322"/>
                    <a:pt x="1933" y="5877"/>
                  </a:cubicBezTo>
                  <a:lnTo>
                    <a:pt x="2873" y="1115"/>
                  </a:lnTo>
                  <a:cubicBezTo>
                    <a:pt x="2973" y="610"/>
                    <a:pt x="2643" y="119"/>
                    <a:pt x="2138" y="18"/>
                  </a:cubicBezTo>
                  <a:cubicBezTo>
                    <a:pt x="2077" y="6"/>
                    <a:pt x="2017" y="0"/>
                    <a:pt x="1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7604188" y="3371463"/>
              <a:ext cx="103600" cy="103650"/>
            </a:xfrm>
            <a:custGeom>
              <a:avLst/>
              <a:gdLst/>
              <a:ahLst/>
              <a:cxnLst/>
              <a:rect l="l" t="t" r="r" b="b"/>
              <a:pathLst>
                <a:path w="4144" h="4146" extrusionOk="0">
                  <a:moveTo>
                    <a:pt x="203" y="1705"/>
                  </a:moveTo>
                  <a:cubicBezTo>
                    <a:pt x="0" y="2736"/>
                    <a:pt x="672" y="3740"/>
                    <a:pt x="1702" y="3941"/>
                  </a:cubicBezTo>
                  <a:cubicBezTo>
                    <a:pt x="2733" y="4146"/>
                    <a:pt x="3735" y="3475"/>
                    <a:pt x="3938" y="2442"/>
                  </a:cubicBezTo>
                  <a:cubicBezTo>
                    <a:pt x="4143" y="1411"/>
                    <a:pt x="3472" y="409"/>
                    <a:pt x="2441" y="206"/>
                  </a:cubicBezTo>
                  <a:cubicBezTo>
                    <a:pt x="1409" y="1"/>
                    <a:pt x="407" y="672"/>
                    <a:pt x="203" y="17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7615888" y="3227413"/>
              <a:ext cx="313225" cy="390800"/>
            </a:xfrm>
            <a:custGeom>
              <a:avLst/>
              <a:gdLst/>
              <a:ahLst/>
              <a:cxnLst/>
              <a:rect l="l" t="t" r="r" b="b"/>
              <a:pathLst>
                <a:path w="12529" h="15632" extrusionOk="0">
                  <a:moveTo>
                    <a:pt x="3087" y="1"/>
                  </a:moveTo>
                  <a:lnTo>
                    <a:pt x="1544" y="7817"/>
                  </a:lnTo>
                  <a:lnTo>
                    <a:pt x="0" y="15631"/>
                  </a:lnTo>
                  <a:cubicBezTo>
                    <a:pt x="3935" y="12890"/>
                    <a:pt x="6783" y="12361"/>
                    <a:pt x="8397" y="12361"/>
                  </a:cubicBezTo>
                  <a:cubicBezTo>
                    <a:pt x="9415" y="12361"/>
                    <a:pt x="9942" y="12571"/>
                    <a:pt x="9942" y="12571"/>
                  </a:cubicBezTo>
                  <a:cubicBezTo>
                    <a:pt x="11853" y="11629"/>
                    <a:pt x="12045" y="9890"/>
                    <a:pt x="12045" y="9890"/>
                  </a:cubicBezTo>
                  <a:cubicBezTo>
                    <a:pt x="12045" y="9890"/>
                    <a:pt x="12528" y="8210"/>
                    <a:pt x="11120" y="6612"/>
                  </a:cubicBezTo>
                  <a:cubicBezTo>
                    <a:pt x="11120" y="6612"/>
                    <a:pt x="7321" y="6571"/>
                    <a:pt x="3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7830288" y="3384538"/>
              <a:ext cx="98825" cy="157175"/>
            </a:xfrm>
            <a:custGeom>
              <a:avLst/>
              <a:gdLst/>
              <a:ahLst/>
              <a:cxnLst/>
              <a:rect l="l" t="t" r="r" b="b"/>
              <a:pathLst>
                <a:path w="3953" h="6287" extrusionOk="0">
                  <a:moveTo>
                    <a:pt x="1533" y="3222"/>
                  </a:moveTo>
                  <a:cubicBezTo>
                    <a:pt x="1533" y="3222"/>
                    <a:pt x="1954" y="1752"/>
                    <a:pt x="1202" y="0"/>
                  </a:cubicBezTo>
                  <a:cubicBezTo>
                    <a:pt x="2041" y="319"/>
                    <a:pt x="2544" y="327"/>
                    <a:pt x="2544" y="327"/>
                  </a:cubicBezTo>
                  <a:cubicBezTo>
                    <a:pt x="3952" y="1925"/>
                    <a:pt x="3469" y="3605"/>
                    <a:pt x="3469" y="3605"/>
                  </a:cubicBezTo>
                  <a:cubicBezTo>
                    <a:pt x="3469" y="3605"/>
                    <a:pt x="3277" y="5344"/>
                    <a:pt x="1366" y="6286"/>
                  </a:cubicBezTo>
                  <a:cubicBezTo>
                    <a:pt x="1366" y="6286"/>
                    <a:pt x="900" y="6100"/>
                    <a:pt x="1" y="6079"/>
                  </a:cubicBezTo>
                  <a:cubicBezTo>
                    <a:pt x="1364" y="4743"/>
                    <a:pt x="1533" y="3222"/>
                    <a:pt x="1533" y="32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7739188" y="3337588"/>
              <a:ext cx="114525" cy="73400"/>
            </a:xfrm>
            <a:custGeom>
              <a:avLst/>
              <a:gdLst/>
              <a:ahLst/>
              <a:cxnLst/>
              <a:rect l="l" t="t" r="r" b="b"/>
              <a:pathLst>
                <a:path w="4581" h="2936" extrusionOk="0">
                  <a:moveTo>
                    <a:pt x="309" y="1"/>
                  </a:moveTo>
                  <a:cubicBezTo>
                    <a:pt x="148" y="1"/>
                    <a:pt x="1" y="188"/>
                    <a:pt x="144" y="329"/>
                  </a:cubicBezTo>
                  <a:cubicBezTo>
                    <a:pt x="1289" y="1449"/>
                    <a:pt x="2683" y="2431"/>
                    <a:pt x="4223" y="2924"/>
                  </a:cubicBezTo>
                  <a:cubicBezTo>
                    <a:pt x="4247" y="2932"/>
                    <a:pt x="4269" y="2936"/>
                    <a:pt x="4290" y="2936"/>
                  </a:cubicBezTo>
                  <a:cubicBezTo>
                    <a:pt x="4494" y="2936"/>
                    <a:pt x="4581" y="2611"/>
                    <a:pt x="4355" y="2540"/>
                  </a:cubicBezTo>
                  <a:cubicBezTo>
                    <a:pt x="2887" y="2068"/>
                    <a:pt x="1544" y="1129"/>
                    <a:pt x="453" y="62"/>
                  </a:cubicBezTo>
                  <a:cubicBezTo>
                    <a:pt x="409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8096638" y="4045013"/>
              <a:ext cx="297650" cy="749825"/>
            </a:xfrm>
            <a:custGeom>
              <a:avLst/>
              <a:gdLst/>
              <a:ahLst/>
              <a:cxnLst/>
              <a:rect l="l" t="t" r="r" b="b"/>
              <a:pathLst>
                <a:path w="11906" h="29993" extrusionOk="0">
                  <a:moveTo>
                    <a:pt x="11548" y="0"/>
                  </a:moveTo>
                  <a:lnTo>
                    <a:pt x="0" y="29853"/>
                  </a:lnTo>
                  <a:lnTo>
                    <a:pt x="358" y="29992"/>
                  </a:lnTo>
                  <a:lnTo>
                    <a:pt x="11905" y="140"/>
                  </a:lnTo>
                  <a:lnTo>
                    <a:pt x="11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8028638" y="4139788"/>
              <a:ext cx="189725" cy="454600"/>
            </a:xfrm>
            <a:custGeom>
              <a:avLst/>
              <a:gdLst/>
              <a:ahLst/>
              <a:cxnLst/>
              <a:rect l="l" t="t" r="r" b="b"/>
              <a:pathLst>
                <a:path w="7589" h="18184" extrusionOk="0">
                  <a:moveTo>
                    <a:pt x="7233" y="0"/>
                  </a:moveTo>
                  <a:lnTo>
                    <a:pt x="1" y="18041"/>
                  </a:lnTo>
                  <a:lnTo>
                    <a:pt x="357" y="18184"/>
                  </a:lnTo>
                  <a:lnTo>
                    <a:pt x="7589" y="143"/>
                  </a:lnTo>
                  <a:lnTo>
                    <a:pt x="72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7010438" y="3566963"/>
              <a:ext cx="269550" cy="312600"/>
            </a:xfrm>
            <a:custGeom>
              <a:avLst/>
              <a:gdLst/>
              <a:ahLst/>
              <a:cxnLst/>
              <a:rect l="l" t="t" r="r" b="b"/>
              <a:pathLst>
                <a:path w="10782" h="12504" extrusionOk="0">
                  <a:moveTo>
                    <a:pt x="8702" y="767"/>
                  </a:moveTo>
                  <a:lnTo>
                    <a:pt x="10306" y="11890"/>
                  </a:lnTo>
                  <a:lnTo>
                    <a:pt x="712" y="7914"/>
                  </a:lnTo>
                  <a:lnTo>
                    <a:pt x="8702" y="767"/>
                  </a:lnTo>
                  <a:close/>
                  <a:moveTo>
                    <a:pt x="8981" y="1"/>
                  </a:moveTo>
                  <a:lnTo>
                    <a:pt x="0" y="8034"/>
                  </a:lnTo>
                  <a:lnTo>
                    <a:pt x="10782" y="12503"/>
                  </a:lnTo>
                  <a:lnTo>
                    <a:pt x="89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8161538" y="3573738"/>
              <a:ext cx="203300" cy="214975"/>
            </a:xfrm>
            <a:custGeom>
              <a:avLst/>
              <a:gdLst/>
              <a:ahLst/>
              <a:cxnLst/>
              <a:rect l="l" t="t" r="r" b="b"/>
              <a:pathLst>
                <a:path w="8132" h="8599" extrusionOk="0">
                  <a:moveTo>
                    <a:pt x="2646" y="757"/>
                  </a:moveTo>
                  <a:lnTo>
                    <a:pt x="7431" y="5834"/>
                  </a:lnTo>
                  <a:lnTo>
                    <a:pt x="567" y="8016"/>
                  </a:lnTo>
                  <a:lnTo>
                    <a:pt x="567" y="8016"/>
                  </a:lnTo>
                  <a:lnTo>
                    <a:pt x="2646" y="757"/>
                  </a:lnTo>
                  <a:close/>
                  <a:moveTo>
                    <a:pt x="2464" y="1"/>
                  </a:moveTo>
                  <a:lnTo>
                    <a:pt x="0" y="8598"/>
                  </a:lnTo>
                  <a:lnTo>
                    <a:pt x="8131" y="6016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7101438" y="3196413"/>
              <a:ext cx="24550" cy="325950"/>
            </a:xfrm>
            <a:custGeom>
              <a:avLst/>
              <a:gdLst/>
              <a:ahLst/>
              <a:cxnLst/>
              <a:rect l="l" t="t" r="r" b="b"/>
              <a:pathLst>
                <a:path w="982" h="13038" extrusionOk="0">
                  <a:moveTo>
                    <a:pt x="383" y="1"/>
                  </a:moveTo>
                  <a:lnTo>
                    <a:pt x="0" y="18"/>
                  </a:lnTo>
                  <a:lnTo>
                    <a:pt x="596" y="13037"/>
                  </a:lnTo>
                  <a:lnTo>
                    <a:pt x="981" y="13020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7044663" y="3072938"/>
              <a:ext cx="24550" cy="325925"/>
            </a:xfrm>
            <a:custGeom>
              <a:avLst/>
              <a:gdLst/>
              <a:ahLst/>
              <a:cxnLst/>
              <a:rect l="l" t="t" r="r" b="b"/>
              <a:pathLst>
                <a:path w="982" h="13037" extrusionOk="0">
                  <a:moveTo>
                    <a:pt x="384" y="0"/>
                  </a:moveTo>
                  <a:lnTo>
                    <a:pt x="1" y="17"/>
                  </a:lnTo>
                  <a:lnTo>
                    <a:pt x="598" y="13037"/>
                  </a:lnTo>
                  <a:lnTo>
                    <a:pt x="981" y="1301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7281463" y="4375988"/>
              <a:ext cx="202400" cy="207000"/>
            </a:xfrm>
            <a:custGeom>
              <a:avLst/>
              <a:gdLst/>
              <a:ahLst/>
              <a:cxnLst/>
              <a:rect l="l" t="t" r="r" b="b"/>
              <a:pathLst>
                <a:path w="8096" h="8280" extrusionOk="0">
                  <a:moveTo>
                    <a:pt x="2264" y="790"/>
                  </a:moveTo>
                  <a:lnTo>
                    <a:pt x="7354" y="6366"/>
                  </a:lnTo>
                  <a:lnTo>
                    <a:pt x="523" y="7778"/>
                  </a:lnTo>
                  <a:lnTo>
                    <a:pt x="2264" y="790"/>
                  </a:lnTo>
                  <a:close/>
                  <a:moveTo>
                    <a:pt x="2064" y="1"/>
                  </a:moveTo>
                  <a:lnTo>
                    <a:pt x="1" y="8279"/>
                  </a:lnTo>
                  <a:lnTo>
                    <a:pt x="8095" y="660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39"/>
          <p:cNvSpPr txBox="1">
            <a:spLocks noGrp="1"/>
          </p:cNvSpPr>
          <p:nvPr>
            <p:ph type="ctrTitle" idx="4294967295"/>
          </p:nvPr>
        </p:nvSpPr>
        <p:spPr>
          <a:xfrm rot="-1157" flipH="1">
            <a:off x="785214" y="3949867"/>
            <a:ext cx="8916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WE ARE</a:t>
            </a:r>
            <a:r>
              <a:rPr lang="en" sz="140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 </a:t>
            </a:r>
            <a:r>
              <a:rPr lang="en" sz="1600">
                <a:solidFill>
                  <a:schemeClr val="lt1"/>
                </a:solidFill>
                <a:latin typeface="Anek Telugu ExtraBold"/>
                <a:ea typeface="Anek Telugu ExtraBold"/>
                <a:cs typeface="Anek Telugu ExtraBold"/>
                <a:sym typeface="Anek Telugu ExtraBold"/>
              </a:rPr>
              <a:t>HIRING</a:t>
            </a:r>
            <a:endParaRPr sz="1600">
              <a:solidFill>
                <a:schemeClr val="lt1"/>
              </a:solidFill>
              <a:latin typeface="Anek Telugu ExtraBold"/>
              <a:ea typeface="Anek Telugu ExtraBold"/>
              <a:cs typeface="Anek Telugu ExtraBold"/>
              <a:sym typeface="Anek Telugu ExtraBold"/>
            </a:endParaRPr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E07581BE-360B-761C-DB43-947FDDCB8912}"/>
              </a:ext>
            </a:extLst>
          </p:cNvPr>
          <p:cNvSpPr/>
          <p:nvPr/>
        </p:nvSpPr>
        <p:spPr>
          <a:xfrm>
            <a:off x="728309" y="556788"/>
            <a:ext cx="4428907" cy="7243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oogle Shape;12018;p74">
            <a:extLst>
              <a:ext uri="{FF2B5EF4-FFF2-40B4-BE49-F238E27FC236}">
                <a16:creationId xmlns:a16="http://schemas.microsoft.com/office/drawing/2014/main" id="{48FCDB6C-557B-7EC5-869F-C69B464BF3F1}"/>
              </a:ext>
            </a:extLst>
          </p:cNvPr>
          <p:cNvGrpSpPr/>
          <p:nvPr/>
        </p:nvGrpSpPr>
        <p:grpSpPr>
          <a:xfrm>
            <a:off x="940379" y="737975"/>
            <a:ext cx="333024" cy="352896"/>
            <a:chOff x="2512749" y="1965042"/>
            <a:chExt cx="333024" cy="352896"/>
          </a:xfrm>
        </p:grpSpPr>
        <p:sp>
          <p:nvSpPr>
            <p:cNvPr id="5" name="Google Shape;12019;p74">
              <a:extLst>
                <a:ext uri="{FF2B5EF4-FFF2-40B4-BE49-F238E27FC236}">
                  <a16:creationId xmlns:a16="http://schemas.microsoft.com/office/drawing/2014/main" id="{72A440B7-1CF0-6498-D688-566118CC7B85}"/>
                </a:ext>
              </a:extLst>
            </p:cNvPr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020;p74">
              <a:extLst>
                <a:ext uri="{FF2B5EF4-FFF2-40B4-BE49-F238E27FC236}">
                  <a16:creationId xmlns:a16="http://schemas.microsoft.com/office/drawing/2014/main" id="{54246F78-145A-02CF-5296-1BBC905A0A26}"/>
                </a:ext>
              </a:extLst>
            </p:cNvPr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021;p74">
              <a:extLst>
                <a:ext uri="{FF2B5EF4-FFF2-40B4-BE49-F238E27FC236}">
                  <a16:creationId xmlns:a16="http://schemas.microsoft.com/office/drawing/2014/main" id="{B46BD70E-61F7-ED9A-F7AF-373622A188F2}"/>
                </a:ext>
              </a:extLst>
            </p:cNvPr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22;p74">
              <a:extLst>
                <a:ext uri="{FF2B5EF4-FFF2-40B4-BE49-F238E27FC236}">
                  <a16:creationId xmlns:a16="http://schemas.microsoft.com/office/drawing/2014/main" id="{84E01FEF-BE6A-9F31-C8BA-81B021A95F0E}"/>
                </a:ext>
              </a:extLst>
            </p:cNvPr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23;p74">
              <a:extLst>
                <a:ext uri="{FF2B5EF4-FFF2-40B4-BE49-F238E27FC236}">
                  <a16:creationId xmlns:a16="http://schemas.microsoft.com/office/drawing/2014/main" id="{47DC8F38-5069-EBAD-B3DC-5CFC41846372}"/>
                </a:ext>
              </a:extLst>
            </p:cNvPr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E8F56B2E-3703-3283-33BC-54E74837728D}"/>
              </a:ext>
            </a:extLst>
          </p:cNvPr>
          <p:cNvSpPr/>
          <p:nvPr/>
        </p:nvSpPr>
        <p:spPr>
          <a:xfrm>
            <a:off x="842499" y="683494"/>
            <a:ext cx="516909" cy="48134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98" name="Picture 2" descr="Pengertian Kewirausahaan - Tujuan, Ciri, Serta Sifat">
            <a:extLst>
              <a:ext uri="{FF2B5EF4-FFF2-40B4-BE49-F238E27FC236}">
                <a16:creationId xmlns:a16="http://schemas.microsoft.com/office/drawing/2014/main" id="{099FC9C2-3624-F2C2-3A22-7867B63D4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7" y="1853044"/>
            <a:ext cx="1688611" cy="9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ersegi Panjang 16">
            <a:extLst>
              <a:ext uri="{FF2B5EF4-FFF2-40B4-BE49-F238E27FC236}">
                <a16:creationId xmlns:a16="http://schemas.microsoft.com/office/drawing/2014/main" id="{E13060A9-CAD2-E607-C497-08E95B0325F8}"/>
              </a:ext>
            </a:extLst>
          </p:cNvPr>
          <p:cNvSpPr/>
          <p:nvPr/>
        </p:nvSpPr>
        <p:spPr>
          <a:xfrm>
            <a:off x="702886" y="1735949"/>
            <a:ext cx="1834404" cy="119730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Google Shape;12320;p75">
            <a:extLst>
              <a:ext uri="{FF2B5EF4-FFF2-40B4-BE49-F238E27FC236}">
                <a16:creationId xmlns:a16="http://schemas.microsoft.com/office/drawing/2014/main" id="{C301840D-FCDF-103D-6813-09E6185D26CE}"/>
              </a:ext>
            </a:extLst>
          </p:cNvPr>
          <p:cNvGrpSpPr/>
          <p:nvPr/>
        </p:nvGrpSpPr>
        <p:grpSpPr>
          <a:xfrm>
            <a:off x="2537290" y="1367817"/>
            <a:ext cx="367255" cy="269855"/>
            <a:chOff x="1306445" y="3397829"/>
            <a:chExt cx="367255" cy="269855"/>
          </a:xfrm>
        </p:grpSpPr>
        <p:sp>
          <p:nvSpPr>
            <p:cNvPr id="19" name="Google Shape;12321;p75">
              <a:extLst>
                <a:ext uri="{FF2B5EF4-FFF2-40B4-BE49-F238E27FC236}">
                  <a16:creationId xmlns:a16="http://schemas.microsoft.com/office/drawing/2014/main" id="{AE4B4EF6-73A6-26F5-DDE7-05981B8B3E20}"/>
                </a:ext>
              </a:extLst>
            </p:cNvPr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22;p75">
              <a:extLst>
                <a:ext uri="{FF2B5EF4-FFF2-40B4-BE49-F238E27FC236}">
                  <a16:creationId xmlns:a16="http://schemas.microsoft.com/office/drawing/2014/main" id="{1592C3AD-E894-8175-BAB4-111E1357A2EA}"/>
                </a:ext>
              </a:extLst>
            </p:cNvPr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23;p75">
              <a:extLst>
                <a:ext uri="{FF2B5EF4-FFF2-40B4-BE49-F238E27FC236}">
                  <a16:creationId xmlns:a16="http://schemas.microsoft.com/office/drawing/2014/main" id="{D11B88AB-9D39-4341-094F-58FB6E8F6460}"/>
                </a:ext>
              </a:extLst>
            </p:cNvPr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24;p75">
              <a:extLst>
                <a:ext uri="{FF2B5EF4-FFF2-40B4-BE49-F238E27FC236}">
                  <a16:creationId xmlns:a16="http://schemas.microsoft.com/office/drawing/2014/main" id="{BD3332B2-21F1-3A88-03F3-3F04232244B8}"/>
                </a:ext>
              </a:extLst>
            </p:cNvPr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325;p75">
              <a:extLst>
                <a:ext uri="{FF2B5EF4-FFF2-40B4-BE49-F238E27FC236}">
                  <a16:creationId xmlns:a16="http://schemas.microsoft.com/office/drawing/2014/main" id="{FA930DBD-EE08-038B-88A9-134339BFA75A}"/>
                </a:ext>
              </a:extLst>
            </p:cNvPr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326;p75">
              <a:extLst>
                <a:ext uri="{FF2B5EF4-FFF2-40B4-BE49-F238E27FC236}">
                  <a16:creationId xmlns:a16="http://schemas.microsoft.com/office/drawing/2014/main" id="{945FF6A1-64E7-983B-A58C-27335B8C5145}"/>
                </a:ext>
              </a:extLst>
            </p:cNvPr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2327;p75">
            <a:extLst>
              <a:ext uri="{FF2B5EF4-FFF2-40B4-BE49-F238E27FC236}">
                <a16:creationId xmlns:a16="http://schemas.microsoft.com/office/drawing/2014/main" id="{DDD4F325-6C19-118D-6404-BFD05366E2D6}"/>
              </a:ext>
            </a:extLst>
          </p:cNvPr>
          <p:cNvGrpSpPr/>
          <p:nvPr/>
        </p:nvGrpSpPr>
        <p:grpSpPr>
          <a:xfrm>
            <a:off x="2605724" y="2553473"/>
            <a:ext cx="367255" cy="282364"/>
            <a:chOff x="1781317" y="3391400"/>
            <a:chExt cx="367255" cy="282364"/>
          </a:xfrm>
        </p:grpSpPr>
        <p:sp>
          <p:nvSpPr>
            <p:cNvPr id="26" name="Google Shape;12328;p75">
              <a:extLst>
                <a:ext uri="{FF2B5EF4-FFF2-40B4-BE49-F238E27FC236}">
                  <a16:creationId xmlns:a16="http://schemas.microsoft.com/office/drawing/2014/main" id="{40C48079-034B-FB27-215B-2F6C576CB2F9}"/>
                </a:ext>
              </a:extLst>
            </p:cNvPr>
            <p:cNvSpPr/>
            <p:nvPr/>
          </p:nvSpPr>
          <p:spPr>
            <a:xfrm>
              <a:off x="1901061" y="3639610"/>
              <a:ext cx="11013" cy="33772"/>
            </a:xfrm>
            <a:custGeom>
              <a:avLst/>
              <a:gdLst/>
              <a:ahLst/>
              <a:cxnLst/>
              <a:rect l="l" t="t" r="r" b="b"/>
              <a:pathLst>
                <a:path w="346" h="106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94"/>
                  </a:lnTo>
                  <a:cubicBezTo>
                    <a:pt x="1" y="977"/>
                    <a:pt x="72" y="1060"/>
                    <a:pt x="167" y="1060"/>
                  </a:cubicBezTo>
                  <a:cubicBezTo>
                    <a:pt x="251" y="1060"/>
                    <a:pt x="334" y="977"/>
                    <a:pt x="334" y="894"/>
                  </a:cubicBezTo>
                  <a:lnTo>
                    <a:pt x="334" y="167"/>
                  </a:lnTo>
                  <a:cubicBezTo>
                    <a:pt x="346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329;p75">
              <a:extLst>
                <a:ext uri="{FF2B5EF4-FFF2-40B4-BE49-F238E27FC236}">
                  <a16:creationId xmlns:a16="http://schemas.microsoft.com/office/drawing/2014/main" id="{9F88DBEE-7DC3-F274-7192-A3FEE4D532FC}"/>
                </a:ext>
              </a:extLst>
            </p:cNvPr>
            <p:cNvSpPr/>
            <p:nvPr/>
          </p:nvSpPr>
          <p:spPr>
            <a:xfrm>
              <a:off x="2016668" y="3639610"/>
              <a:ext cx="10631" cy="33772"/>
            </a:xfrm>
            <a:custGeom>
              <a:avLst/>
              <a:gdLst/>
              <a:ahLst/>
              <a:cxnLst/>
              <a:rect l="l" t="t" r="r" b="b"/>
              <a:pathLst>
                <a:path w="334" h="1061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894"/>
                  </a:lnTo>
                  <a:cubicBezTo>
                    <a:pt x="0" y="977"/>
                    <a:pt x="71" y="1060"/>
                    <a:pt x="167" y="1060"/>
                  </a:cubicBezTo>
                  <a:cubicBezTo>
                    <a:pt x="250" y="1060"/>
                    <a:pt x="333" y="977"/>
                    <a:pt x="333" y="894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30;p75">
              <a:extLst>
                <a:ext uri="{FF2B5EF4-FFF2-40B4-BE49-F238E27FC236}">
                  <a16:creationId xmlns:a16="http://schemas.microsoft.com/office/drawing/2014/main" id="{78EC52B0-104C-7490-CC45-DB9759BA82AE}"/>
                </a:ext>
              </a:extLst>
            </p:cNvPr>
            <p:cNvSpPr/>
            <p:nvPr/>
          </p:nvSpPr>
          <p:spPr>
            <a:xfrm>
              <a:off x="1820340" y="3518720"/>
              <a:ext cx="46281" cy="16329"/>
            </a:xfrm>
            <a:custGeom>
              <a:avLst/>
              <a:gdLst/>
              <a:ahLst/>
              <a:cxnLst/>
              <a:rect l="l" t="t" r="r" b="b"/>
              <a:pathLst>
                <a:path w="1454" h="513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cubicBezTo>
                    <a:pt x="370" y="334"/>
                    <a:pt x="917" y="358"/>
                    <a:pt x="1179" y="489"/>
                  </a:cubicBezTo>
                  <a:cubicBezTo>
                    <a:pt x="1215" y="513"/>
                    <a:pt x="1227" y="513"/>
                    <a:pt x="1263" y="513"/>
                  </a:cubicBezTo>
                  <a:cubicBezTo>
                    <a:pt x="1310" y="513"/>
                    <a:pt x="1382" y="477"/>
                    <a:pt x="1406" y="417"/>
                  </a:cubicBezTo>
                  <a:cubicBezTo>
                    <a:pt x="1453" y="346"/>
                    <a:pt x="1417" y="239"/>
                    <a:pt x="1334" y="191"/>
                  </a:cubicBezTo>
                  <a:cubicBezTo>
                    <a:pt x="941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31;p75">
              <a:extLst>
                <a:ext uri="{FF2B5EF4-FFF2-40B4-BE49-F238E27FC236}">
                  <a16:creationId xmlns:a16="http://schemas.microsoft.com/office/drawing/2014/main" id="{D97EE608-65AD-8C88-A7BC-B4881D718C3E}"/>
                </a:ext>
              </a:extLst>
            </p:cNvPr>
            <p:cNvSpPr/>
            <p:nvPr/>
          </p:nvSpPr>
          <p:spPr>
            <a:xfrm>
              <a:off x="1802898" y="3628247"/>
              <a:ext cx="11045" cy="45135"/>
            </a:xfrm>
            <a:custGeom>
              <a:avLst/>
              <a:gdLst/>
              <a:ahLst/>
              <a:cxnLst/>
              <a:rect l="l" t="t" r="r" b="b"/>
              <a:pathLst>
                <a:path w="347" h="1418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251"/>
                  </a:lnTo>
                  <a:cubicBezTo>
                    <a:pt x="1" y="1334"/>
                    <a:pt x="72" y="1417"/>
                    <a:pt x="168" y="1417"/>
                  </a:cubicBezTo>
                  <a:cubicBezTo>
                    <a:pt x="263" y="1417"/>
                    <a:pt x="334" y="1334"/>
                    <a:pt x="334" y="1251"/>
                  </a:cubicBezTo>
                  <a:lnTo>
                    <a:pt x="334" y="167"/>
                  </a:ln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32;p75">
              <a:extLst>
                <a:ext uri="{FF2B5EF4-FFF2-40B4-BE49-F238E27FC236}">
                  <a16:creationId xmlns:a16="http://schemas.microsoft.com/office/drawing/2014/main" id="{F349D6CE-D5D0-D1EF-FE1B-0B81D2630F5B}"/>
                </a:ext>
              </a:extLst>
            </p:cNvPr>
            <p:cNvSpPr/>
            <p:nvPr/>
          </p:nvSpPr>
          <p:spPr>
            <a:xfrm>
              <a:off x="1781317" y="3391400"/>
              <a:ext cx="367255" cy="282364"/>
            </a:xfrm>
            <a:custGeom>
              <a:avLst/>
              <a:gdLst/>
              <a:ahLst/>
              <a:cxnLst/>
              <a:rect l="l" t="t" r="r" b="b"/>
              <a:pathLst>
                <a:path w="11538" h="8871" extrusionOk="0">
                  <a:moveTo>
                    <a:pt x="9728" y="2703"/>
                  </a:moveTo>
                  <a:cubicBezTo>
                    <a:pt x="10049" y="2703"/>
                    <a:pt x="10287" y="2917"/>
                    <a:pt x="10287" y="3167"/>
                  </a:cubicBezTo>
                  <a:lnTo>
                    <a:pt x="10287" y="3203"/>
                  </a:lnTo>
                  <a:cubicBezTo>
                    <a:pt x="10121" y="3120"/>
                    <a:pt x="9930" y="3096"/>
                    <a:pt x="9728" y="3096"/>
                  </a:cubicBezTo>
                  <a:cubicBezTo>
                    <a:pt x="9537" y="3096"/>
                    <a:pt x="9347" y="3143"/>
                    <a:pt x="9180" y="3203"/>
                  </a:cubicBezTo>
                  <a:lnTo>
                    <a:pt x="9180" y="3167"/>
                  </a:lnTo>
                  <a:cubicBezTo>
                    <a:pt x="9180" y="2917"/>
                    <a:pt x="9430" y="2703"/>
                    <a:pt x="9728" y="2703"/>
                  </a:cubicBezTo>
                  <a:close/>
                  <a:moveTo>
                    <a:pt x="9728" y="3405"/>
                  </a:moveTo>
                  <a:cubicBezTo>
                    <a:pt x="10347" y="3405"/>
                    <a:pt x="10835" y="3893"/>
                    <a:pt x="10835" y="4513"/>
                  </a:cubicBezTo>
                  <a:cubicBezTo>
                    <a:pt x="10835" y="4632"/>
                    <a:pt x="10811" y="4751"/>
                    <a:pt x="10775" y="4846"/>
                  </a:cubicBezTo>
                  <a:cubicBezTo>
                    <a:pt x="10299" y="4358"/>
                    <a:pt x="9454" y="4167"/>
                    <a:pt x="9406" y="4167"/>
                  </a:cubicBezTo>
                  <a:cubicBezTo>
                    <a:pt x="9392" y="4160"/>
                    <a:pt x="9377" y="4157"/>
                    <a:pt x="9362" y="4157"/>
                  </a:cubicBezTo>
                  <a:cubicBezTo>
                    <a:pt x="9325" y="4157"/>
                    <a:pt x="9285" y="4174"/>
                    <a:pt x="9251" y="4191"/>
                  </a:cubicBezTo>
                  <a:cubicBezTo>
                    <a:pt x="9216" y="4227"/>
                    <a:pt x="9192" y="4274"/>
                    <a:pt x="9192" y="4334"/>
                  </a:cubicBezTo>
                  <a:cubicBezTo>
                    <a:pt x="9192" y="4334"/>
                    <a:pt x="9180" y="4441"/>
                    <a:pt x="9061" y="4572"/>
                  </a:cubicBezTo>
                  <a:cubicBezTo>
                    <a:pt x="9001" y="4632"/>
                    <a:pt x="9001" y="4751"/>
                    <a:pt x="9061" y="4810"/>
                  </a:cubicBezTo>
                  <a:cubicBezTo>
                    <a:pt x="9091" y="4840"/>
                    <a:pt x="9135" y="4855"/>
                    <a:pt x="9180" y="4855"/>
                  </a:cubicBezTo>
                  <a:cubicBezTo>
                    <a:pt x="9225" y="4855"/>
                    <a:pt x="9269" y="4840"/>
                    <a:pt x="9299" y="4810"/>
                  </a:cubicBezTo>
                  <a:cubicBezTo>
                    <a:pt x="9394" y="4715"/>
                    <a:pt x="9454" y="4608"/>
                    <a:pt x="9478" y="4536"/>
                  </a:cubicBezTo>
                  <a:cubicBezTo>
                    <a:pt x="9763" y="4632"/>
                    <a:pt x="10359" y="4834"/>
                    <a:pt x="10621" y="5203"/>
                  </a:cubicBezTo>
                  <a:cubicBezTo>
                    <a:pt x="10561" y="5668"/>
                    <a:pt x="10192" y="5977"/>
                    <a:pt x="9728" y="5977"/>
                  </a:cubicBezTo>
                  <a:cubicBezTo>
                    <a:pt x="9251" y="5977"/>
                    <a:pt x="8870" y="5620"/>
                    <a:pt x="8823" y="5167"/>
                  </a:cubicBezTo>
                  <a:cubicBezTo>
                    <a:pt x="8823" y="5132"/>
                    <a:pt x="8811" y="5120"/>
                    <a:pt x="8799" y="5084"/>
                  </a:cubicBezTo>
                  <a:cubicBezTo>
                    <a:pt x="8692" y="4906"/>
                    <a:pt x="8632" y="4715"/>
                    <a:pt x="8632" y="4513"/>
                  </a:cubicBezTo>
                  <a:cubicBezTo>
                    <a:pt x="8632" y="3893"/>
                    <a:pt x="9120" y="3405"/>
                    <a:pt x="9728" y="3405"/>
                  </a:cubicBezTo>
                  <a:close/>
                  <a:moveTo>
                    <a:pt x="3048" y="3405"/>
                  </a:moveTo>
                  <a:lnTo>
                    <a:pt x="3048" y="4108"/>
                  </a:lnTo>
                  <a:cubicBezTo>
                    <a:pt x="3048" y="4227"/>
                    <a:pt x="3024" y="4334"/>
                    <a:pt x="2977" y="4429"/>
                  </a:cubicBezTo>
                  <a:lnTo>
                    <a:pt x="2882" y="4608"/>
                  </a:lnTo>
                  <a:cubicBezTo>
                    <a:pt x="2870" y="4644"/>
                    <a:pt x="2870" y="4655"/>
                    <a:pt x="2870" y="4691"/>
                  </a:cubicBezTo>
                  <a:lnTo>
                    <a:pt x="2870" y="5048"/>
                  </a:lnTo>
                  <a:cubicBezTo>
                    <a:pt x="2870" y="5298"/>
                    <a:pt x="2763" y="5537"/>
                    <a:pt x="2584" y="5703"/>
                  </a:cubicBezTo>
                  <a:cubicBezTo>
                    <a:pt x="2413" y="5885"/>
                    <a:pt x="2203" y="5981"/>
                    <a:pt x="1989" y="5981"/>
                  </a:cubicBezTo>
                  <a:cubicBezTo>
                    <a:pt x="1965" y="5981"/>
                    <a:pt x="1941" y="5979"/>
                    <a:pt x="1917" y="5977"/>
                  </a:cubicBezTo>
                  <a:cubicBezTo>
                    <a:pt x="1429" y="5965"/>
                    <a:pt x="1024" y="5537"/>
                    <a:pt x="1024" y="5013"/>
                  </a:cubicBezTo>
                  <a:lnTo>
                    <a:pt x="1024" y="4703"/>
                  </a:lnTo>
                  <a:cubicBezTo>
                    <a:pt x="1024" y="4667"/>
                    <a:pt x="1024" y="4644"/>
                    <a:pt x="1012" y="4632"/>
                  </a:cubicBezTo>
                  <a:lnTo>
                    <a:pt x="905" y="4417"/>
                  </a:lnTo>
                  <a:cubicBezTo>
                    <a:pt x="858" y="4346"/>
                    <a:pt x="846" y="4251"/>
                    <a:pt x="846" y="4167"/>
                  </a:cubicBezTo>
                  <a:lnTo>
                    <a:pt x="846" y="4144"/>
                  </a:lnTo>
                  <a:cubicBezTo>
                    <a:pt x="846" y="3751"/>
                    <a:pt x="1179" y="3405"/>
                    <a:pt x="1596" y="3405"/>
                  </a:cubicBezTo>
                  <a:close/>
                  <a:moveTo>
                    <a:pt x="5763" y="322"/>
                  </a:moveTo>
                  <a:cubicBezTo>
                    <a:pt x="6358" y="322"/>
                    <a:pt x="6870" y="536"/>
                    <a:pt x="7263" y="905"/>
                  </a:cubicBezTo>
                  <a:cubicBezTo>
                    <a:pt x="7668" y="1298"/>
                    <a:pt x="7882" y="1858"/>
                    <a:pt x="7942" y="2524"/>
                  </a:cubicBezTo>
                  <a:cubicBezTo>
                    <a:pt x="8085" y="4346"/>
                    <a:pt x="8227" y="5346"/>
                    <a:pt x="8287" y="5703"/>
                  </a:cubicBezTo>
                  <a:lnTo>
                    <a:pt x="8287" y="5715"/>
                  </a:lnTo>
                  <a:cubicBezTo>
                    <a:pt x="8108" y="5834"/>
                    <a:pt x="7763" y="6025"/>
                    <a:pt x="7215" y="6179"/>
                  </a:cubicBezTo>
                  <a:lnTo>
                    <a:pt x="6930" y="6060"/>
                  </a:lnTo>
                  <a:cubicBezTo>
                    <a:pt x="6858" y="6025"/>
                    <a:pt x="6811" y="5953"/>
                    <a:pt x="6811" y="5882"/>
                  </a:cubicBezTo>
                  <a:lnTo>
                    <a:pt x="6811" y="5298"/>
                  </a:lnTo>
                  <a:cubicBezTo>
                    <a:pt x="7370" y="4941"/>
                    <a:pt x="7727" y="4334"/>
                    <a:pt x="7727" y="3632"/>
                  </a:cubicBezTo>
                  <a:lnTo>
                    <a:pt x="7727" y="3322"/>
                  </a:lnTo>
                  <a:cubicBezTo>
                    <a:pt x="7727" y="3108"/>
                    <a:pt x="7632" y="2917"/>
                    <a:pt x="7489" y="2786"/>
                  </a:cubicBezTo>
                  <a:cubicBezTo>
                    <a:pt x="7144" y="2489"/>
                    <a:pt x="6370" y="1965"/>
                    <a:pt x="5025" y="1834"/>
                  </a:cubicBezTo>
                  <a:cubicBezTo>
                    <a:pt x="5015" y="1831"/>
                    <a:pt x="5005" y="1830"/>
                    <a:pt x="4995" y="1830"/>
                  </a:cubicBezTo>
                  <a:cubicBezTo>
                    <a:pt x="4920" y="1830"/>
                    <a:pt x="4846" y="1903"/>
                    <a:pt x="4846" y="1977"/>
                  </a:cubicBezTo>
                  <a:cubicBezTo>
                    <a:pt x="4834" y="2072"/>
                    <a:pt x="4906" y="2155"/>
                    <a:pt x="5001" y="2155"/>
                  </a:cubicBezTo>
                  <a:cubicBezTo>
                    <a:pt x="6251" y="2274"/>
                    <a:pt x="6954" y="2750"/>
                    <a:pt x="7263" y="3024"/>
                  </a:cubicBezTo>
                  <a:cubicBezTo>
                    <a:pt x="7335" y="3096"/>
                    <a:pt x="7382" y="3179"/>
                    <a:pt x="7382" y="3298"/>
                  </a:cubicBezTo>
                  <a:lnTo>
                    <a:pt x="7382" y="3620"/>
                  </a:lnTo>
                  <a:cubicBezTo>
                    <a:pt x="7382" y="4525"/>
                    <a:pt x="6632" y="5251"/>
                    <a:pt x="5739" y="5251"/>
                  </a:cubicBezTo>
                  <a:cubicBezTo>
                    <a:pt x="4846" y="5251"/>
                    <a:pt x="4108" y="4513"/>
                    <a:pt x="4108" y="3620"/>
                  </a:cubicBezTo>
                  <a:lnTo>
                    <a:pt x="4108" y="3465"/>
                  </a:lnTo>
                  <a:cubicBezTo>
                    <a:pt x="4108" y="3405"/>
                    <a:pt x="4132" y="3346"/>
                    <a:pt x="4191" y="3298"/>
                  </a:cubicBezTo>
                  <a:cubicBezTo>
                    <a:pt x="4406" y="3179"/>
                    <a:pt x="4691" y="2965"/>
                    <a:pt x="4822" y="2572"/>
                  </a:cubicBezTo>
                  <a:cubicBezTo>
                    <a:pt x="4846" y="2489"/>
                    <a:pt x="4810" y="2393"/>
                    <a:pt x="4715" y="2369"/>
                  </a:cubicBezTo>
                  <a:cubicBezTo>
                    <a:pt x="4696" y="2361"/>
                    <a:pt x="4676" y="2357"/>
                    <a:pt x="4657" y="2357"/>
                  </a:cubicBezTo>
                  <a:cubicBezTo>
                    <a:pt x="4592" y="2357"/>
                    <a:pt x="4531" y="2401"/>
                    <a:pt x="4513" y="2465"/>
                  </a:cubicBezTo>
                  <a:cubicBezTo>
                    <a:pt x="4417" y="2750"/>
                    <a:pt x="4191" y="2917"/>
                    <a:pt x="4048" y="3024"/>
                  </a:cubicBezTo>
                  <a:cubicBezTo>
                    <a:pt x="3882" y="3108"/>
                    <a:pt x="3775" y="3286"/>
                    <a:pt x="3775" y="3465"/>
                  </a:cubicBezTo>
                  <a:lnTo>
                    <a:pt x="3775" y="3620"/>
                  </a:lnTo>
                  <a:cubicBezTo>
                    <a:pt x="3775" y="4310"/>
                    <a:pt x="4132" y="4929"/>
                    <a:pt x="4691" y="5287"/>
                  </a:cubicBezTo>
                  <a:lnTo>
                    <a:pt x="4691" y="5858"/>
                  </a:lnTo>
                  <a:cubicBezTo>
                    <a:pt x="4691" y="5941"/>
                    <a:pt x="4644" y="6013"/>
                    <a:pt x="4572" y="6037"/>
                  </a:cubicBezTo>
                  <a:lnTo>
                    <a:pt x="4287" y="6156"/>
                  </a:lnTo>
                  <a:cubicBezTo>
                    <a:pt x="3739" y="6013"/>
                    <a:pt x="3394" y="5822"/>
                    <a:pt x="3227" y="5715"/>
                  </a:cubicBezTo>
                  <a:lnTo>
                    <a:pt x="3227" y="5703"/>
                  </a:lnTo>
                  <a:cubicBezTo>
                    <a:pt x="3286" y="5346"/>
                    <a:pt x="3441" y="4346"/>
                    <a:pt x="3572" y="2524"/>
                  </a:cubicBezTo>
                  <a:cubicBezTo>
                    <a:pt x="3620" y="1858"/>
                    <a:pt x="3858" y="1310"/>
                    <a:pt x="4251" y="905"/>
                  </a:cubicBezTo>
                  <a:cubicBezTo>
                    <a:pt x="4644" y="524"/>
                    <a:pt x="5168" y="322"/>
                    <a:pt x="5763" y="322"/>
                  </a:cubicBezTo>
                  <a:close/>
                  <a:moveTo>
                    <a:pt x="2917" y="5870"/>
                  </a:moveTo>
                  <a:cubicBezTo>
                    <a:pt x="2941" y="5929"/>
                    <a:pt x="2989" y="5977"/>
                    <a:pt x="3036" y="6013"/>
                  </a:cubicBezTo>
                  <a:cubicBezTo>
                    <a:pt x="3167" y="6096"/>
                    <a:pt x="3417" y="6251"/>
                    <a:pt x="3810" y="6382"/>
                  </a:cubicBezTo>
                  <a:lnTo>
                    <a:pt x="3334" y="6596"/>
                  </a:lnTo>
                  <a:lnTo>
                    <a:pt x="2798" y="6441"/>
                  </a:lnTo>
                  <a:cubicBezTo>
                    <a:pt x="2667" y="6394"/>
                    <a:pt x="2667" y="6382"/>
                    <a:pt x="2667" y="6358"/>
                  </a:cubicBezTo>
                  <a:lnTo>
                    <a:pt x="2667" y="6120"/>
                  </a:lnTo>
                  <a:cubicBezTo>
                    <a:pt x="2727" y="6072"/>
                    <a:pt x="2763" y="6025"/>
                    <a:pt x="2822" y="5977"/>
                  </a:cubicBezTo>
                  <a:cubicBezTo>
                    <a:pt x="2858" y="5953"/>
                    <a:pt x="2882" y="5906"/>
                    <a:pt x="2917" y="5870"/>
                  </a:cubicBezTo>
                  <a:close/>
                  <a:moveTo>
                    <a:pt x="8620" y="5620"/>
                  </a:moveTo>
                  <a:cubicBezTo>
                    <a:pt x="8704" y="5822"/>
                    <a:pt x="8859" y="5977"/>
                    <a:pt x="9037" y="6096"/>
                  </a:cubicBezTo>
                  <a:lnTo>
                    <a:pt x="9037" y="6453"/>
                  </a:lnTo>
                  <a:lnTo>
                    <a:pt x="9013" y="6453"/>
                  </a:lnTo>
                  <a:lnTo>
                    <a:pt x="8478" y="6739"/>
                  </a:lnTo>
                  <a:cubicBezTo>
                    <a:pt x="8478" y="6739"/>
                    <a:pt x="8466" y="6739"/>
                    <a:pt x="8466" y="6727"/>
                  </a:cubicBezTo>
                  <a:lnTo>
                    <a:pt x="7692" y="6382"/>
                  </a:lnTo>
                  <a:cubicBezTo>
                    <a:pt x="8061" y="6251"/>
                    <a:pt x="8335" y="6096"/>
                    <a:pt x="8466" y="6013"/>
                  </a:cubicBezTo>
                  <a:cubicBezTo>
                    <a:pt x="8585" y="5941"/>
                    <a:pt x="8644" y="5798"/>
                    <a:pt x="8620" y="5656"/>
                  </a:cubicBezTo>
                  <a:lnTo>
                    <a:pt x="8620" y="5620"/>
                  </a:lnTo>
                  <a:close/>
                  <a:moveTo>
                    <a:pt x="2322" y="6263"/>
                  </a:moveTo>
                  <a:lnTo>
                    <a:pt x="2322" y="6334"/>
                  </a:lnTo>
                  <a:cubicBezTo>
                    <a:pt x="2322" y="6370"/>
                    <a:pt x="2322" y="6418"/>
                    <a:pt x="2334" y="6441"/>
                  </a:cubicBezTo>
                  <a:lnTo>
                    <a:pt x="1929" y="6834"/>
                  </a:lnTo>
                  <a:lnTo>
                    <a:pt x="1548" y="6441"/>
                  </a:lnTo>
                  <a:cubicBezTo>
                    <a:pt x="1560" y="6418"/>
                    <a:pt x="1560" y="6382"/>
                    <a:pt x="1560" y="6334"/>
                  </a:cubicBezTo>
                  <a:lnTo>
                    <a:pt x="1560" y="6263"/>
                  </a:lnTo>
                  <a:cubicBezTo>
                    <a:pt x="1667" y="6299"/>
                    <a:pt x="1786" y="6322"/>
                    <a:pt x="1905" y="6322"/>
                  </a:cubicBezTo>
                  <a:lnTo>
                    <a:pt x="1953" y="6322"/>
                  </a:lnTo>
                  <a:cubicBezTo>
                    <a:pt x="2084" y="6322"/>
                    <a:pt x="2203" y="6310"/>
                    <a:pt x="2322" y="6263"/>
                  </a:cubicBezTo>
                  <a:close/>
                  <a:moveTo>
                    <a:pt x="10109" y="6275"/>
                  </a:moveTo>
                  <a:lnTo>
                    <a:pt x="10109" y="6453"/>
                  </a:lnTo>
                  <a:cubicBezTo>
                    <a:pt x="10109" y="6513"/>
                    <a:pt x="10121" y="6572"/>
                    <a:pt x="10144" y="6620"/>
                  </a:cubicBezTo>
                  <a:lnTo>
                    <a:pt x="10002" y="6775"/>
                  </a:lnTo>
                  <a:cubicBezTo>
                    <a:pt x="9924" y="6840"/>
                    <a:pt x="9832" y="6873"/>
                    <a:pt x="9740" y="6873"/>
                  </a:cubicBezTo>
                  <a:cubicBezTo>
                    <a:pt x="9647" y="6873"/>
                    <a:pt x="9555" y="6840"/>
                    <a:pt x="9478" y="6775"/>
                  </a:cubicBezTo>
                  <a:lnTo>
                    <a:pt x="9311" y="6620"/>
                  </a:lnTo>
                  <a:cubicBezTo>
                    <a:pt x="9347" y="6572"/>
                    <a:pt x="9359" y="6513"/>
                    <a:pt x="9359" y="6453"/>
                  </a:cubicBezTo>
                  <a:lnTo>
                    <a:pt x="9359" y="6275"/>
                  </a:lnTo>
                  <a:cubicBezTo>
                    <a:pt x="9478" y="6310"/>
                    <a:pt x="9597" y="6334"/>
                    <a:pt x="9728" y="6334"/>
                  </a:cubicBezTo>
                  <a:cubicBezTo>
                    <a:pt x="9859" y="6334"/>
                    <a:pt x="9978" y="6322"/>
                    <a:pt x="10109" y="6275"/>
                  </a:cubicBezTo>
                  <a:close/>
                  <a:moveTo>
                    <a:pt x="6501" y="5477"/>
                  </a:moveTo>
                  <a:lnTo>
                    <a:pt x="6501" y="5882"/>
                  </a:lnTo>
                  <a:cubicBezTo>
                    <a:pt x="6501" y="6084"/>
                    <a:pt x="6620" y="6275"/>
                    <a:pt x="6811" y="6370"/>
                  </a:cubicBezTo>
                  <a:lnTo>
                    <a:pt x="7073" y="6477"/>
                  </a:lnTo>
                  <a:cubicBezTo>
                    <a:pt x="6799" y="6953"/>
                    <a:pt x="6299" y="7263"/>
                    <a:pt x="5739" y="7263"/>
                  </a:cubicBezTo>
                  <a:cubicBezTo>
                    <a:pt x="5191" y="7263"/>
                    <a:pt x="4691" y="6953"/>
                    <a:pt x="4453" y="6477"/>
                  </a:cubicBezTo>
                  <a:lnTo>
                    <a:pt x="4703" y="6370"/>
                  </a:lnTo>
                  <a:cubicBezTo>
                    <a:pt x="4894" y="6275"/>
                    <a:pt x="5013" y="6084"/>
                    <a:pt x="5013" y="5882"/>
                  </a:cubicBezTo>
                  <a:lnTo>
                    <a:pt x="5013" y="5477"/>
                  </a:lnTo>
                  <a:cubicBezTo>
                    <a:pt x="5239" y="5560"/>
                    <a:pt x="5489" y="5620"/>
                    <a:pt x="5763" y="5620"/>
                  </a:cubicBezTo>
                  <a:cubicBezTo>
                    <a:pt x="6025" y="5620"/>
                    <a:pt x="6263" y="5584"/>
                    <a:pt x="6501" y="5477"/>
                  </a:cubicBezTo>
                  <a:close/>
                  <a:moveTo>
                    <a:pt x="5763" y="0"/>
                  </a:moveTo>
                  <a:cubicBezTo>
                    <a:pt x="5072" y="0"/>
                    <a:pt x="4465" y="238"/>
                    <a:pt x="4013" y="679"/>
                  </a:cubicBezTo>
                  <a:cubicBezTo>
                    <a:pt x="3560" y="1131"/>
                    <a:pt x="3286" y="1774"/>
                    <a:pt x="3239" y="2512"/>
                  </a:cubicBezTo>
                  <a:cubicBezTo>
                    <a:pt x="3227" y="2703"/>
                    <a:pt x="3215" y="2905"/>
                    <a:pt x="3203" y="3084"/>
                  </a:cubicBezTo>
                  <a:lnTo>
                    <a:pt x="1608" y="3084"/>
                  </a:lnTo>
                  <a:cubicBezTo>
                    <a:pt x="1012" y="3084"/>
                    <a:pt x="536" y="3560"/>
                    <a:pt x="536" y="4155"/>
                  </a:cubicBezTo>
                  <a:lnTo>
                    <a:pt x="536" y="4167"/>
                  </a:lnTo>
                  <a:cubicBezTo>
                    <a:pt x="536" y="4298"/>
                    <a:pt x="560" y="4453"/>
                    <a:pt x="619" y="4572"/>
                  </a:cubicBezTo>
                  <a:lnTo>
                    <a:pt x="715" y="4751"/>
                  </a:lnTo>
                  <a:lnTo>
                    <a:pt x="715" y="5025"/>
                  </a:lnTo>
                  <a:cubicBezTo>
                    <a:pt x="715" y="5465"/>
                    <a:pt x="941" y="5858"/>
                    <a:pt x="1262" y="6096"/>
                  </a:cubicBezTo>
                  <a:lnTo>
                    <a:pt x="1262" y="6334"/>
                  </a:lnTo>
                  <a:cubicBezTo>
                    <a:pt x="1262" y="6370"/>
                    <a:pt x="1250" y="6394"/>
                    <a:pt x="1215" y="6418"/>
                  </a:cubicBezTo>
                  <a:lnTo>
                    <a:pt x="524" y="6608"/>
                  </a:lnTo>
                  <a:cubicBezTo>
                    <a:pt x="226" y="6691"/>
                    <a:pt x="0" y="6977"/>
                    <a:pt x="0" y="7287"/>
                  </a:cubicBezTo>
                  <a:lnTo>
                    <a:pt x="0" y="8692"/>
                  </a:lnTo>
                  <a:cubicBezTo>
                    <a:pt x="0" y="8775"/>
                    <a:pt x="72" y="8858"/>
                    <a:pt x="167" y="8858"/>
                  </a:cubicBezTo>
                  <a:cubicBezTo>
                    <a:pt x="250" y="8858"/>
                    <a:pt x="322" y="8775"/>
                    <a:pt x="322" y="8692"/>
                  </a:cubicBezTo>
                  <a:lnTo>
                    <a:pt x="322" y="7287"/>
                  </a:lnTo>
                  <a:cubicBezTo>
                    <a:pt x="322" y="7132"/>
                    <a:pt x="441" y="6977"/>
                    <a:pt x="596" y="6930"/>
                  </a:cubicBezTo>
                  <a:lnTo>
                    <a:pt x="1298" y="6739"/>
                  </a:lnTo>
                  <a:cubicBezTo>
                    <a:pt x="1322" y="6739"/>
                    <a:pt x="1334" y="6727"/>
                    <a:pt x="1369" y="6715"/>
                  </a:cubicBezTo>
                  <a:lnTo>
                    <a:pt x="1798" y="7144"/>
                  </a:lnTo>
                  <a:lnTo>
                    <a:pt x="1798" y="8704"/>
                  </a:lnTo>
                  <a:cubicBezTo>
                    <a:pt x="1798" y="8799"/>
                    <a:pt x="1870" y="8870"/>
                    <a:pt x="1965" y="8870"/>
                  </a:cubicBezTo>
                  <a:cubicBezTo>
                    <a:pt x="2048" y="8870"/>
                    <a:pt x="2131" y="8799"/>
                    <a:pt x="2131" y="8704"/>
                  </a:cubicBezTo>
                  <a:lnTo>
                    <a:pt x="2131" y="7144"/>
                  </a:lnTo>
                  <a:lnTo>
                    <a:pt x="2560" y="6715"/>
                  </a:lnTo>
                  <a:cubicBezTo>
                    <a:pt x="2620" y="6739"/>
                    <a:pt x="2679" y="6751"/>
                    <a:pt x="2727" y="6775"/>
                  </a:cubicBezTo>
                  <a:lnTo>
                    <a:pt x="2905" y="6811"/>
                  </a:lnTo>
                  <a:cubicBezTo>
                    <a:pt x="2667" y="6977"/>
                    <a:pt x="2524" y="7251"/>
                    <a:pt x="2524" y="7549"/>
                  </a:cubicBezTo>
                  <a:lnTo>
                    <a:pt x="2524" y="8704"/>
                  </a:lnTo>
                  <a:cubicBezTo>
                    <a:pt x="2524" y="8799"/>
                    <a:pt x="2608" y="8870"/>
                    <a:pt x="2691" y="8870"/>
                  </a:cubicBezTo>
                  <a:cubicBezTo>
                    <a:pt x="2786" y="8870"/>
                    <a:pt x="2858" y="8799"/>
                    <a:pt x="2858" y="8704"/>
                  </a:cubicBezTo>
                  <a:lnTo>
                    <a:pt x="2858" y="7549"/>
                  </a:lnTo>
                  <a:cubicBezTo>
                    <a:pt x="2858" y="7322"/>
                    <a:pt x="2989" y="7132"/>
                    <a:pt x="3179" y="7037"/>
                  </a:cubicBezTo>
                  <a:lnTo>
                    <a:pt x="4156" y="6608"/>
                  </a:lnTo>
                  <a:cubicBezTo>
                    <a:pt x="4453" y="7215"/>
                    <a:pt x="5072" y="7608"/>
                    <a:pt x="5763" y="7608"/>
                  </a:cubicBezTo>
                  <a:cubicBezTo>
                    <a:pt x="6442" y="7608"/>
                    <a:pt x="7073" y="7215"/>
                    <a:pt x="7370" y="6608"/>
                  </a:cubicBezTo>
                  <a:lnTo>
                    <a:pt x="8335" y="7037"/>
                  </a:lnTo>
                  <a:cubicBezTo>
                    <a:pt x="8537" y="7132"/>
                    <a:pt x="8656" y="7322"/>
                    <a:pt x="8656" y="7549"/>
                  </a:cubicBezTo>
                  <a:lnTo>
                    <a:pt x="8656" y="8704"/>
                  </a:lnTo>
                  <a:cubicBezTo>
                    <a:pt x="8656" y="8799"/>
                    <a:pt x="8739" y="8870"/>
                    <a:pt x="8823" y="8870"/>
                  </a:cubicBezTo>
                  <a:cubicBezTo>
                    <a:pt x="8918" y="8870"/>
                    <a:pt x="8989" y="8799"/>
                    <a:pt x="8989" y="8704"/>
                  </a:cubicBezTo>
                  <a:lnTo>
                    <a:pt x="8989" y="7549"/>
                  </a:lnTo>
                  <a:cubicBezTo>
                    <a:pt x="8989" y="7322"/>
                    <a:pt x="8918" y="7132"/>
                    <a:pt x="8775" y="6965"/>
                  </a:cubicBezTo>
                  <a:lnTo>
                    <a:pt x="9049" y="6834"/>
                  </a:lnTo>
                  <a:lnTo>
                    <a:pt x="9240" y="7025"/>
                  </a:lnTo>
                  <a:cubicBezTo>
                    <a:pt x="9370" y="7156"/>
                    <a:pt x="9549" y="7215"/>
                    <a:pt x="9728" y="7215"/>
                  </a:cubicBezTo>
                  <a:cubicBezTo>
                    <a:pt x="9906" y="7215"/>
                    <a:pt x="10085" y="7156"/>
                    <a:pt x="10228" y="7025"/>
                  </a:cubicBezTo>
                  <a:lnTo>
                    <a:pt x="10418" y="6834"/>
                  </a:lnTo>
                  <a:lnTo>
                    <a:pt x="10978" y="7108"/>
                  </a:lnTo>
                  <a:cubicBezTo>
                    <a:pt x="11121" y="7168"/>
                    <a:pt x="11192" y="7311"/>
                    <a:pt x="11192" y="7442"/>
                  </a:cubicBezTo>
                  <a:lnTo>
                    <a:pt x="11192" y="8692"/>
                  </a:lnTo>
                  <a:cubicBezTo>
                    <a:pt x="11192" y="8775"/>
                    <a:pt x="11264" y="8858"/>
                    <a:pt x="11359" y="8858"/>
                  </a:cubicBezTo>
                  <a:cubicBezTo>
                    <a:pt x="11442" y="8858"/>
                    <a:pt x="11514" y="8775"/>
                    <a:pt x="11514" y="8692"/>
                  </a:cubicBezTo>
                  <a:lnTo>
                    <a:pt x="11514" y="7442"/>
                  </a:lnTo>
                  <a:cubicBezTo>
                    <a:pt x="11537" y="7168"/>
                    <a:pt x="11383" y="6930"/>
                    <a:pt x="11145" y="6799"/>
                  </a:cubicBezTo>
                  <a:lnTo>
                    <a:pt x="10466" y="6453"/>
                  </a:lnTo>
                  <a:lnTo>
                    <a:pt x="10466" y="6441"/>
                  </a:lnTo>
                  <a:lnTo>
                    <a:pt x="10466" y="6096"/>
                  </a:lnTo>
                  <a:cubicBezTo>
                    <a:pt x="10740" y="5906"/>
                    <a:pt x="10942" y="5596"/>
                    <a:pt x="11002" y="5239"/>
                  </a:cubicBezTo>
                  <a:cubicBezTo>
                    <a:pt x="11133" y="5013"/>
                    <a:pt x="11192" y="4775"/>
                    <a:pt x="11192" y="4525"/>
                  </a:cubicBezTo>
                  <a:cubicBezTo>
                    <a:pt x="11192" y="4048"/>
                    <a:pt x="10966" y="3632"/>
                    <a:pt x="10609" y="3382"/>
                  </a:cubicBezTo>
                  <a:cubicBezTo>
                    <a:pt x="10621" y="3298"/>
                    <a:pt x="10644" y="3239"/>
                    <a:pt x="10644" y="3167"/>
                  </a:cubicBezTo>
                  <a:cubicBezTo>
                    <a:pt x="10644" y="2727"/>
                    <a:pt x="10240" y="2369"/>
                    <a:pt x="9751" y="2369"/>
                  </a:cubicBezTo>
                  <a:cubicBezTo>
                    <a:pt x="9251" y="2369"/>
                    <a:pt x="8859" y="2727"/>
                    <a:pt x="8859" y="3167"/>
                  </a:cubicBezTo>
                  <a:cubicBezTo>
                    <a:pt x="8859" y="3239"/>
                    <a:pt x="8870" y="3322"/>
                    <a:pt x="8882" y="3382"/>
                  </a:cubicBezTo>
                  <a:cubicBezTo>
                    <a:pt x="8680" y="3536"/>
                    <a:pt x="8513" y="3751"/>
                    <a:pt x="8406" y="3989"/>
                  </a:cubicBezTo>
                  <a:cubicBezTo>
                    <a:pt x="8358" y="3572"/>
                    <a:pt x="8323" y="3084"/>
                    <a:pt x="8275" y="2512"/>
                  </a:cubicBezTo>
                  <a:cubicBezTo>
                    <a:pt x="8216" y="1774"/>
                    <a:pt x="7942" y="1131"/>
                    <a:pt x="7501" y="679"/>
                  </a:cubicBezTo>
                  <a:cubicBezTo>
                    <a:pt x="7049" y="238"/>
                    <a:pt x="6442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33;p75">
              <a:extLst>
                <a:ext uri="{FF2B5EF4-FFF2-40B4-BE49-F238E27FC236}">
                  <a16:creationId xmlns:a16="http://schemas.microsoft.com/office/drawing/2014/main" id="{92646AB8-E51F-CA20-9F5E-28B1D46D5701}"/>
                </a:ext>
              </a:extLst>
            </p:cNvPr>
            <p:cNvSpPr/>
            <p:nvPr/>
          </p:nvSpPr>
          <p:spPr>
            <a:xfrm>
              <a:off x="2114800" y="3635440"/>
              <a:ext cx="11045" cy="37941"/>
            </a:xfrm>
            <a:custGeom>
              <a:avLst/>
              <a:gdLst/>
              <a:ahLst/>
              <a:cxnLst/>
              <a:rect l="l" t="t" r="r" b="b"/>
              <a:pathLst>
                <a:path w="347" h="1192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1025"/>
                  </a:lnTo>
                  <a:cubicBezTo>
                    <a:pt x="1" y="1108"/>
                    <a:pt x="72" y="1191"/>
                    <a:pt x="167" y="1191"/>
                  </a:cubicBezTo>
                  <a:cubicBezTo>
                    <a:pt x="251" y="1191"/>
                    <a:pt x="322" y="1108"/>
                    <a:pt x="322" y="1025"/>
                  </a:cubicBezTo>
                  <a:lnTo>
                    <a:pt x="322" y="156"/>
                  </a:lnTo>
                  <a:cubicBezTo>
                    <a:pt x="346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365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0"/>
          <p:cNvSpPr/>
          <p:nvPr/>
        </p:nvSpPr>
        <p:spPr>
          <a:xfrm>
            <a:off x="623901" y="1007634"/>
            <a:ext cx="3214380" cy="3217947"/>
          </a:xfrm>
          <a:custGeom>
            <a:avLst/>
            <a:gdLst/>
            <a:ahLst/>
            <a:cxnLst/>
            <a:rect l="l" t="t" r="r" b="b"/>
            <a:pathLst>
              <a:path w="59476" h="59542" extrusionOk="0">
                <a:moveTo>
                  <a:pt x="397" y="399"/>
                </a:moveTo>
                <a:lnTo>
                  <a:pt x="58951" y="4639"/>
                </a:lnTo>
                <a:lnTo>
                  <a:pt x="38015" y="59106"/>
                </a:lnTo>
                <a:lnTo>
                  <a:pt x="3588" y="50903"/>
                </a:lnTo>
                <a:lnTo>
                  <a:pt x="397" y="399"/>
                </a:lnTo>
                <a:close/>
                <a:moveTo>
                  <a:pt x="0" y="1"/>
                </a:moveTo>
                <a:lnTo>
                  <a:pt x="3238" y="51199"/>
                </a:lnTo>
                <a:lnTo>
                  <a:pt x="38243" y="59541"/>
                </a:lnTo>
                <a:lnTo>
                  <a:pt x="59475" y="4304"/>
                </a:lnTo>
                <a:lnTo>
                  <a:pt x="213" y="14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0"/>
          <p:cNvSpPr/>
          <p:nvPr/>
        </p:nvSpPr>
        <p:spPr>
          <a:xfrm>
            <a:off x="479825" y="1344860"/>
            <a:ext cx="2698197" cy="2652096"/>
          </a:xfrm>
          <a:custGeom>
            <a:avLst/>
            <a:gdLst/>
            <a:ahLst/>
            <a:cxnLst/>
            <a:rect l="l" t="t" r="r" b="b"/>
            <a:pathLst>
              <a:path w="49925" h="49072" extrusionOk="0">
                <a:moveTo>
                  <a:pt x="13237" y="49071"/>
                </a:moveTo>
                <a:lnTo>
                  <a:pt x="1" y="5913"/>
                </a:lnTo>
                <a:lnTo>
                  <a:pt x="49925" y="0"/>
                </a:lnTo>
                <a:lnTo>
                  <a:pt x="41232" y="484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/>
          <p:nvPr/>
        </p:nvSpPr>
        <p:spPr>
          <a:xfrm>
            <a:off x="833045" y="1116368"/>
            <a:ext cx="2698197" cy="2615778"/>
          </a:xfrm>
          <a:custGeom>
            <a:avLst/>
            <a:gdLst/>
            <a:ahLst/>
            <a:cxnLst/>
            <a:rect l="l" t="t" r="r" b="b"/>
            <a:pathLst>
              <a:path w="49925" h="48400" extrusionOk="0">
                <a:moveTo>
                  <a:pt x="10929" y="47148"/>
                </a:moveTo>
                <a:lnTo>
                  <a:pt x="1" y="5913"/>
                </a:lnTo>
                <a:lnTo>
                  <a:pt x="49924" y="0"/>
                </a:lnTo>
                <a:lnTo>
                  <a:pt x="41234" y="484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0"/>
          <p:cNvSpPr/>
          <p:nvPr/>
        </p:nvSpPr>
        <p:spPr>
          <a:xfrm>
            <a:off x="1128224" y="909385"/>
            <a:ext cx="3177360" cy="2875680"/>
          </a:xfrm>
          <a:custGeom>
            <a:avLst/>
            <a:gdLst/>
            <a:ahLst/>
            <a:cxnLst/>
            <a:rect l="l" t="t" r="r" b="b"/>
            <a:pathLst>
              <a:path w="58791" h="53209" extrusionOk="0">
                <a:moveTo>
                  <a:pt x="1" y="45907"/>
                </a:moveTo>
                <a:lnTo>
                  <a:pt x="3593" y="0"/>
                </a:lnTo>
                <a:lnTo>
                  <a:pt x="58791" y="3846"/>
                </a:lnTo>
                <a:lnTo>
                  <a:pt x="39816" y="53208"/>
                </a:lnTo>
                <a:close/>
              </a:path>
            </a:pathLst>
          </a:custGeom>
          <a:solidFill>
            <a:srgbClr val="FFFFFF">
              <a:alpha val="49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0"/>
          <p:cNvSpPr/>
          <p:nvPr/>
        </p:nvSpPr>
        <p:spPr>
          <a:xfrm>
            <a:off x="878927" y="1200296"/>
            <a:ext cx="3177360" cy="2875680"/>
          </a:xfrm>
          <a:custGeom>
            <a:avLst/>
            <a:gdLst/>
            <a:ahLst/>
            <a:cxnLst/>
            <a:rect l="l" t="t" r="r" b="b"/>
            <a:pathLst>
              <a:path w="58791" h="53209" extrusionOk="0">
                <a:moveTo>
                  <a:pt x="1" y="45907"/>
                </a:moveTo>
                <a:lnTo>
                  <a:pt x="3591" y="0"/>
                </a:lnTo>
                <a:lnTo>
                  <a:pt x="58791" y="3845"/>
                </a:lnTo>
                <a:lnTo>
                  <a:pt x="39816" y="53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3" name="Google Shape;753;p40"/>
          <p:cNvSpPr/>
          <p:nvPr/>
        </p:nvSpPr>
        <p:spPr>
          <a:xfrm>
            <a:off x="3076772" y="2706355"/>
            <a:ext cx="643460" cy="1620972"/>
          </a:xfrm>
          <a:custGeom>
            <a:avLst/>
            <a:gdLst/>
            <a:ahLst/>
            <a:cxnLst/>
            <a:rect l="l" t="t" r="r" b="b"/>
            <a:pathLst>
              <a:path w="11906" h="29993" extrusionOk="0">
                <a:moveTo>
                  <a:pt x="11548" y="0"/>
                </a:moveTo>
                <a:lnTo>
                  <a:pt x="0" y="29853"/>
                </a:lnTo>
                <a:lnTo>
                  <a:pt x="358" y="29992"/>
                </a:lnTo>
                <a:lnTo>
                  <a:pt x="11905" y="140"/>
                </a:lnTo>
                <a:lnTo>
                  <a:pt x="1154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0"/>
          <p:cNvSpPr/>
          <p:nvPr/>
        </p:nvSpPr>
        <p:spPr>
          <a:xfrm>
            <a:off x="925457" y="871933"/>
            <a:ext cx="53072" cy="704639"/>
          </a:xfrm>
          <a:custGeom>
            <a:avLst/>
            <a:gdLst/>
            <a:ahLst/>
            <a:cxnLst/>
            <a:rect l="l" t="t" r="r" b="b"/>
            <a:pathLst>
              <a:path w="982" h="13038" extrusionOk="0">
                <a:moveTo>
                  <a:pt x="383" y="1"/>
                </a:moveTo>
                <a:lnTo>
                  <a:pt x="0" y="18"/>
                </a:lnTo>
                <a:lnTo>
                  <a:pt x="596" y="13037"/>
                </a:lnTo>
                <a:lnTo>
                  <a:pt x="981" y="13020"/>
                </a:lnTo>
                <a:lnTo>
                  <a:pt x="3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0"/>
          <p:cNvSpPr/>
          <p:nvPr/>
        </p:nvSpPr>
        <p:spPr>
          <a:xfrm>
            <a:off x="802727" y="605017"/>
            <a:ext cx="53072" cy="704585"/>
          </a:xfrm>
          <a:custGeom>
            <a:avLst/>
            <a:gdLst/>
            <a:ahLst/>
            <a:cxnLst/>
            <a:rect l="l" t="t" r="r" b="b"/>
            <a:pathLst>
              <a:path w="982" h="13037" extrusionOk="0">
                <a:moveTo>
                  <a:pt x="384" y="0"/>
                </a:moveTo>
                <a:lnTo>
                  <a:pt x="1" y="17"/>
                </a:lnTo>
                <a:lnTo>
                  <a:pt x="598" y="13037"/>
                </a:lnTo>
                <a:lnTo>
                  <a:pt x="981" y="13019"/>
                </a:lnTo>
                <a:lnTo>
                  <a:pt x="3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title"/>
          </p:nvPr>
        </p:nvSpPr>
        <p:spPr>
          <a:xfrm>
            <a:off x="1179974" y="1923004"/>
            <a:ext cx="2231700" cy="20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K</a:t>
            </a:r>
            <a:r>
              <a:rPr lang="id-ID" sz="2800" dirty="0" err="1"/>
              <a:t>esiapan</a:t>
            </a:r>
            <a:r>
              <a:rPr lang="id-ID" sz="2800" dirty="0"/>
              <a:t> Sumber Daya </a:t>
            </a:r>
            <a:endParaRPr sz="2800" dirty="0"/>
          </a:p>
        </p:txBody>
      </p:sp>
      <p:sp>
        <p:nvSpPr>
          <p:cNvPr id="757" name="Google Shape;757;p40"/>
          <p:cNvSpPr/>
          <p:nvPr/>
        </p:nvSpPr>
        <p:spPr>
          <a:xfrm rot="5397714">
            <a:off x="3531464" y="1752875"/>
            <a:ext cx="451200" cy="3900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/>
          <p:nvPr/>
        </p:nvSpPr>
        <p:spPr>
          <a:xfrm rot="890032">
            <a:off x="753373" y="2596937"/>
            <a:ext cx="397239" cy="34347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0"/>
          <p:cNvSpPr/>
          <p:nvPr/>
        </p:nvSpPr>
        <p:spPr>
          <a:xfrm rot="-909724">
            <a:off x="1305039" y="3867293"/>
            <a:ext cx="259224" cy="224205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C3974096-96E1-A7A1-79E7-CD2FD549E4B6}"/>
              </a:ext>
            </a:extLst>
          </p:cNvPr>
          <p:cNvSpPr txBox="1"/>
          <p:nvPr/>
        </p:nvSpPr>
        <p:spPr>
          <a:xfrm>
            <a:off x="4763844" y="957309"/>
            <a:ext cx="45090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nek Telugu" panose="020B0604020202020204" charset="0"/>
                <a:cs typeface="Anek Telugu" panose="020B0604020202020204" charset="0"/>
              </a:rPr>
              <a:t>1. Sumber Daya Manusia</a:t>
            </a:r>
          </a:p>
          <a:p>
            <a:r>
              <a:rPr lang="id-ID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nek Telugu" panose="020B0604020202020204" charset="0"/>
                <a:cs typeface="Anek Telugu" panose="020B0604020202020204" charset="0"/>
              </a:rPr>
              <a:t>2. Sumber Daya Keuangan </a:t>
            </a:r>
          </a:p>
          <a:p>
            <a:r>
              <a:rPr lang="id-ID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nek Telugu" panose="020B0604020202020204" charset="0"/>
                <a:cs typeface="Anek Telugu" panose="020B0604020202020204" charset="0"/>
              </a:rPr>
              <a:t>3. Sumber Daya Fisik</a:t>
            </a:r>
          </a:p>
          <a:p>
            <a:r>
              <a:rPr lang="id-ID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nek Telugu" panose="020B0604020202020204" charset="0"/>
                <a:cs typeface="Anek Telugu" panose="020B0604020202020204" charset="0"/>
              </a:rPr>
              <a:t>4. Sumber Daya Keuangan</a:t>
            </a:r>
          </a:p>
          <a:p>
            <a:r>
              <a:rPr lang="id-ID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nek Telugu" panose="020B0604020202020204" charset="0"/>
                <a:cs typeface="Anek Telugu" panose="020B0604020202020204" charset="0"/>
              </a:rPr>
              <a:t>5. Sumber Daya Fisik</a:t>
            </a:r>
          </a:p>
          <a:p>
            <a:r>
              <a:rPr lang="id-ID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nek Telugu" panose="020B0604020202020204" charset="0"/>
                <a:cs typeface="Anek Telugu" panose="020B0604020202020204" charset="0"/>
              </a:rPr>
              <a:t>6. Sumber Daya Informasi</a:t>
            </a:r>
          </a:p>
          <a:p>
            <a:r>
              <a:rPr lang="id-ID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nek Telugu" panose="020B0604020202020204" charset="0"/>
                <a:cs typeface="Anek Telugu" panose="020B0604020202020204" charset="0"/>
              </a:rPr>
              <a:t>7. Sumber Daya Waktu</a:t>
            </a:r>
          </a:p>
          <a:p>
            <a:endParaRPr lang="id-ID" sz="2000" b="1" dirty="0">
              <a:solidFill>
                <a:schemeClr val="bg2">
                  <a:lumMod val="60000"/>
                  <a:lumOff val="40000"/>
                </a:schemeClr>
              </a:solidFill>
              <a:latin typeface="Anek Telugu" panose="020B0604020202020204" charset="0"/>
              <a:cs typeface="Anek Telugu" panose="020B0604020202020204" charset="0"/>
            </a:endParaRPr>
          </a:p>
        </p:txBody>
      </p:sp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6D095DAC-4DBE-9E7E-8EC9-4D2F452F3A70}"/>
              </a:ext>
            </a:extLst>
          </p:cNvPr>
          <p:cNvSpPr/>
          <p:nvPr/>
        </p:nvSpPr>
        <p:spPr>
          <a:xfrm>
            <a:off x="1332037" y="1843984"/>
            <a:ext cx="1963006" cy="15514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oogle Shape;12663;p75">
            <a:extLst>
              <a:ext uri="{FF2B5EF4-FFF2-40B4-BE49-F238E27FC236}">
                <a16:creationId xmlns:a16="http://schemas.microsoft.com/office/drawing/2014/main" id="{3F4680EB-4493-402E-6A56-4FF355FFAD51}"/>
              </a:ext>
            </a:extLst>
          </p:cNvPr>
          <p:cNvGrpSpPr/>
          <p:nvPr/>
        </p:nvGrpSpPr>
        <p:grpSpPr>
          <a:xfrm>
            <a:off x="1193473" y="1363197"/>
            <a:ext cx="353631" cy="354395"/>
            <a:chOff x="2280029" y="1970604"/>
            <a:chExt cx="353631" cy="354395"/>
          </a:xfrm>
        </p:grpSpPr>
        <p:sp>
          <p:nvSpPr>
            <p:cNvPr id="6" name="Google Shape;12664;p75">
              <a:extLst>
                <a:ext uri="{FF2B5EF4-FFF2-40B4-BE49-F238E27FC236}">
                  <a16:creationId xmlns:a16="http://schemas.microsoft.com/office/drawing/2014/main" id="{B974A539-D191-07C9-D5E1-673DB72190F7}"/>
                </a:ext>
              </a:extLst>
            </p:cNvPr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665;p75">
              <a:extLst>
                <a:ext uri="{FF2B5EF4-FFF2-40B4-BE49-F238E27FC236}">
                  <a16:creationId xmlns:a16="http://schemas.microsoft.com/office/drawing/2014/main" id="{199B6E49-BA7D-6291-FB19-4130B0202D34}"/>
                </a:ext>
              </a:extLst>
            </p:cNvPr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666;p75">
              <a:extLst>
                <a:ext uri="{FF2B5EF4-FFF2-40B4-BE49-F238E27FC236}">
                  <a16:creationId xmlns:a16="http://schemas.microsoft.com/office/drawing/2014/main" id="{193244EC-CF81-2790-42C3-A2C363349D9D}"/>
                </a:ext>
              </a:extLst>
            </p:cNvPr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667;p75">
              <a:extLst>
                <a:ext uri="{FF2B5EF4-FFF2-40B4-BE49-F238E27FC236}">
                  <a16:creationId xmlns:a16="http://schemas.microsoft.com/office/drawing/2014/main" id="{60AF1A25-2392-84BE-0932-328C127D1B43}"/>
                </a:ext>
              </a:extLst>
            </p:cNvPr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oogle Shape;9588;p70">
            <a:extLst>
              <a:ext uri="{FF2B5EF4-FFF2-40B4-BE49-F238E27FC236}">
                <a16:creationId xmlns:a16="http://schemas.microsoft.com/office/drawing/2014/main" id="{1898CEBA-E845-E7E7-F760-262F4802B8C7}"/>
              </a:ext>
            </a:extLst>
          </p:cNvPr>
          <p:cNvGrpSpPr/>
          <p:nvPr/>
        </p:nvGrpSpPr>
        <p:grpSpPr>
          <a:xfrm>
            <a:off x="2798651" y="3577499"/>
            <a:ext cx="320143" cy="392581"/>
            <a:chOff x="3086313" y="2877049"/>
            <a:chExt cx="320143" cy="392581"/>
          </a:xfrm>
        </p:grpSpPr>
        <p:sp>
          <p:nvSpPr>
            <p:cNvPr id="11" name="Google Shape;9589;p70">
              <a:extLst>
                <a:ext uri="{FF2B5EF4-FFF2-40B4-BE49-F238E27FC236}">
                  <a16:creationId xmlns:a16="http://schemas.microsoft.com/office/drawing/2014/main" id="{EEDD82C2-6F6B-130A-3D85-AAD6E4EFEB75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90;p70">
              <a:extLst>
                <a:ext uri="{FF2B5EF4-FFF2-40B4-BE49-F238E27FC236}">
                  <a16:creationId xmlns:a16="http://schemas.microsoft.com/office/drawing/2014/main" id="{63C48BF6-BD63-4DA1-644A-F646591B6736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91;p70">
              <a:extLst>
                <a:ext uri="{FF2B5EF4-FFF2-40B4-BE49-F238E27FC236}">
                  <a16:creationId xmlns:a16="http://schemas.microsoft.com/office/drawing/2014/main" id="{07368944-66DB-E1D2-6BE7-5A790E6D8966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592;p70">
              <a:extLst>
                <a:ext uri="{FF2B5EF4-FFF2-40B4-BE49-F238E27FC236}">
                  <a16:creationId xmlns:a16="http://schemas.microsoft.com/office/drawing/2014/main" id="{1978DD6C-5086-44A8-5BB7-86316189676A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593;p70">
              <a:extLst>
                <a:ext uri="{FF2B5EF4-FFF2-40B4-BE49-F238E27FC236}">
                  <a16:creationId xmlns:a16="http://schemas.microsoft.com/office/drawing/2014/main" id="{E60A8FAD-FEF7-5FEC-E60F-256AE28633C0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594;p70">
              <a:extLst>
                <a:ext uri="{FF2B5EF4-FFF2-40B4-BE49-F238E27FC236}">
                  <a16:creationId xmlns:a16="http://schemas.microsoft.com/office/drawing/2014/main" id="{049C139D-D536-A3B6-8B68-066F8F7CAFCD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595;p70">
              <a:extLst>
                <a:ext uri="{FF2B5EF4-FFF2-40B4-BE49-F238E27FC236}">
                  <a16:creationId xmlns:a16="http://schemas.microsoft.com/office/drawing/2014/main" id="{5FBAF40A-6FBD-0E37-86A0-116C84DE6D38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96;p70">
              <a:extLst>
                <a:ext uri="{FF2B5EF4-FFF2-40B4-BE49-F238E27FC236}">
                  <a16:creationId xmlns:a16="http://schemas.microsoft.com/office/drawing/2014/main" id="{E1F4A31C-1DA4-691E-E854-A005FC36C05B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97;p70">
              <a:extLst>
                <a:ext uri="{FF2B5EF4-FFF2-40B4-BE49-F238E27FC236}">
                  <a16:creationId xmlns:a16="http://schemas.microsoft.com/office/drawing/2014/main" id="{B202E6D0-2C62-EF78-E394-6FDF6D0B2316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98;p70">
              <a:extLst>
                <a:ext uri="{FF2B5EF4-FFF2-40B4-BE49-F238E27FC236}">
                  <a16:creationId xmlns:a16="http://schemas.microsoft.com/office/drawing/2014/main" id="{1DEE8A18-5069-CF13-ADAB-238359FD5D60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99;p70">
              <a:extLst>
                <a:ext uri="{FF2B5EF4-FFF2-40B4-BE49-F238E27FC236}">
                  <a16:creationId xmlns:a16="http://schemas.microsoft.com/office/drawing/2014/main" id="{BBA9E60E-18BD-6F39-C114-D83C9C2CE612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00;p70">
              <a:extLst>
                <a:ext uri="{FF2B5EF4-FFF2-40B4-BE49-F238E27FC236}">
                  <a16:creationId xmlns:a16="http://schemas.microsoft.com/office/drawing/2014/main" id="{34A10CD2-0719-BF18-83D4-024CD3F4A848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Persegi Panjang: Sudut Lengkung 26">
            <a:extLst>
              <a:ext uri="{FF2B5EF4-FFF2-40B4-BE49-F238E27FC236}">
                <a16:creationId xmlns:a16="http://schemas.microsoft.com/office/drawing/2014/main" id="{CB6ADB77-1084-8AA1-8B6F-055343A000D7}"/>
              </a:ext>
            </a:extLst>
          </p:cNvPr>
          <p:cNvSpPr/>
          <p:nvPr/>
        </p:nvSpPr>
        <p:spPr>
          <a:xfrm>
            <a:off x="4373880" y="605017"/>
            <a:ext cx="4146219" cy="299271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Konektor Panah Lurus 28">
            <a:extLst>
              <a:ext uri="{FF2B5EF4-FFF2-40B4-BE49-F238E27FC236}">
                <a16:creationId xmlns:a16="http://schemas.microsoft.com/office/drawing/2014/main" id="{55791F34-8435-E6A8-B42F-891AD75905C5}"/>
              </a:ext>
            </a:extLst>
          </p:cNvPr>
          <p:cNvCxnSpPr>
            <a:endCxn id="27" idx="1"/>
          </p:cNvCxnSpPr>
          <p:nvPr/>
        </p:nvCxnSpPr>
        <p:spPr>
          <a:xfrm flipV="1">
            <a:off x="3260773" y="2101372"/>
            <a:ext cx="1113107" cy="47037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9"/>
          <p:cNvSpPr txBox="1">
            <a:spLocks noGrp="1"/>
          </p:cNvSpPr>
          <p:nvPr>
            <p:ph type="subTitle" idx="1"/>
          </p:nvPr>
        </p:nvSpPr>
        <p:spPr>
          <a:xfrm>
            <a:off x="1384053" y="1004673"/>
            <a:ext cx="6783298" cy="66642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 i="0" dirty="0">
                <a:latin typeface="Anek Telugu" panose="020B0604020202020204" charset="0"/>
                <a:cs typeface="Anek Telugu" panose="020B0604020202020204" charset="0"/>
              </a:rPr>
              <a:t>Rencana usaha adalah pedoman supaya kegiatan berbisnis bisa mencapai tujuan yang jelas</a:t>
            </a:r>
            <a:r>
              <a:rPr lang="id-ID" sz="1100" b="1" i="0" dirty="0">
                <a:latin typeface="Anek Telugu" panose="020B0604020202020204" charset="0"/>
                <a:cs typeface="Anek Telugu" panose="020B0604020202020204" charset="0"/>
              </a:rPr>
              <a:t>. Tujuan umum dari bisnis sendiri biasanya adalah mendapatkan keuntungan atau laba usaha secara maksimal dengan usaha yang minimal. </a:t>
            </a:r>
            <a:r>
              <a:rPr lang="id-ID" sz="1100" i="0" dirty="0">
                <a:latin typeface="Anek Telugu" panose="020B0604020202020204" charset="0"/>
                <a:cs typeface="Anek Telugu" panose="020B0604020202020204" charset="0"/>
              </a:rPr>
              <a:t>Oleh karena itu agar bisa mencapai tujuan tersebut, diperlukan sebuah visi, program, sampai sebuah strategi yang tepat.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100" dirty="0"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b="1" i="0" dirty="0" err="1">
                <a:solidFill>
                  <a:srgbClr val="333333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Point</a:t>
            </a:r>
            <a:r>
              <a:rPr lang="id-ID" sz="1100" b="1" i="0" dirty="0">
                <a:solidFill>
                  <a:srgbClr val="333333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 </a:t>
            </a:r>
            <a:r>
              <a:rPr lang="id-ID" sz="1100" b="1" i="0" dirty="0">
                <a:solidFill>
                  <a:srgbClr val="000000"/>
                </a:solidFill>
                <a:effectLst/>
                <a:latin typeface="Anek Telugu" panose="020B0604020202020204" charset="0"/>
                <a:ea typeface="Calibri" panose="020F0502020204030204" pitchFamily="34" charset="0"/>
                <a:cs typeface="Anek Telugu" panose="020B0604020202020204" charset="0"/>
              </a:rPr>
              <a:t>pengembangan kegiatan perencanaan usaha</a:t>
            </a:r>
            <a:endParaRPr lang="id-ID" sz="1100" b="1" i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i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1.  Niat Menjadi Pelaku Usaha</a:t>
            </a:r>
            <a:endParaRPr lang="id-ID" sz="1100" i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i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2. Menganalisis kemampuan pribadi</a:t>
            </a:r>
            <a:endParaRPr lang="id-ID" sz="1100" i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i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3. Menetapkan Pilihan Produk Barang atau Produk Jasa</a:t>
            </a:r>
            <a:endParaRPr lang="id-ID" sz="1100" i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i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4. Mempelajari Pasar</a:t>
            </a:r>
            <a:endParaRPr lang="id-ID" sz="1100" i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i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5. Merencanakan Hasil Penjualan</a:t>
            </a:r>
            <a:endParaRPr lang="id-ID" sz="1100" i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i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6. Menentukan Lokasi</a:t>
            </a:r>
            <a:endParaRPr lang="id-ID" sz="1100" i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i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7. Mengembangkan Produk</a:t>
            </a:r>
            <a:endParaRPr lang="id-ID" sz="1100" i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i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8. Mengembangkan Pemasaran</a:t>
            </a:r>
            <a:endParaRPr lang="id-ID" sz="1100" i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nek Telugu" panose="020B0604020202020204" charset="0"/>
              <a:cs typeface="Anek Telugu" panose="020B0604020202020204" charset="0"/>
            </a:endParaRPr>
          </a:p>
        </p:txBody>
      </p:sp>
      <p:sp>
        <p:nvSpPr>
          <p:cNvPr id="722" name="Google Shape;722;p39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id-ID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743" name="Google Shape;743;p39"/>
          <p:cNvSpPr txBox="1">
            <a:spLocks noGrp="1"/>
          </p:cNvSpPr>
          <p:nvPr>
            <p:ph type="title"/>
          </p:nvPr>
        </p:nvSpPr>
        <p:spPr>
          <a:xfrm>
            <a:off x="998705" y="535001"/>
            <a:ext cx="4159900" cy="74613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d-ID" sz="1600" dirty="0"/>
              <a:t>2.1.6 Menyusun Rencana Usaha</a:t>
            </a:r>
            <a:br>
              <a:rPr lang="id-ID" sz="1600" dirty="0"/>
            </a:br>
            <a:endParaRPr sz="1600" dirty="0">
              <a:solidFill>
                <a:schemeClr val="lt1"/>
              </a:solidFill>
              <a:latin typeface="Anek Telugu ExtraBold"/>
              <a:ea typeface="Anek Telugu ExtraBold"/>
              <a:cs typeface="Anek Telugu ExtraBold"/>
              <a:sym typeface="Anek Telugu ExtraBold"/>
            </a:endParaRPr>
          </a:p>
        </p:txBody>
      </p:sp>
      <p:sp>
        <p:nvSpPr>
          <p:cNvPr id="4" name="Subjudul 3">
            <a:extLst>
              <a:ext uri="{FF2B5EF4-FFF2-40B4-BE49-F238E27FC236}">
                <a16:creationId xmlns:a16="http://schemas.microsoft.com/office/drawing/2014/main" id="{AFE7C1E6-87F9-39D3-7948-09B0F8DBA54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299599" y="2703319"/>
            <a:ext cx="3199067" cy="951641"/>
          </a:xfrm>
        </p:spPr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b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9.   Mengembangkan Organisasi</a:t>
            </a:r>
            <a:endParaRPr lang="id-ID" sz="1100" b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b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10.  Mengembangkan Aspek Yuridis</a:t>
            </a:r>
            <a:endParaRPr lang="id-ID" sz="1100" b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b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11.  Mengembangkan Administrasi</a:t>
            </a:r>
            <a:endParaRPr lang="id-ID" sz="1100" b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b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12.  Mengembangkan Proteksi Melalui Asuransi</a:t>
            </a:r>
            <a:endParaRPr lang="id-ID" sz="1100" b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b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13.  </a:t>
            </a:r>
            <a:r>
              <a:rPr lang="id-ID" sz="1100" b="0" dirty="0" err="1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Merencanaan</a:t>
            </a:r>
            <a:r>
              <a:rPr lang="id-ID" sz="1100" b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 komputerisasi</a:t>
            </a:r>
            <a:endParaRPr lang="id-ID" sz="1100" b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b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14.  Mengembangkan Manajemen Mutu</a:t>
            </a:r>
            <a:endParaRPr lang="id-ID" sz="1100" b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b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15.  Mengembangkan Rencana Keuangan</a:t>
            </a:r>
            <a:endParaRPr lang="id-ID" sz="1100" b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id-ID" sz="1100" b="0" dirty="0">
                <a:solidFill>
                  <a:srgbClr val="000000"/>
                </a:solidFill>
                <a:effectLst/>
                <a:latin typeface="Anek Telugu" panose="020B0604020202020204" charset="0"/>
                <a:ea typeface="Times New Roman" panose="02020603050405020304" pitchFamily="18" charset="0"/>
                <a:cs typeface="Anek Telugu" panose="020B0604020202020204" charset="0"/>
              </a:rPr>
              <a:t>16.  Menyiapkan Prasarana Surat Menyurat</a:t>
            </a:r>
            <a:endParaRPr lang="id-ID" sz="1100" b="0" dirty="0">
              <a:effectLst/>
              <a:latin typeface="Anek Telugu" panose="020B0604020202020204" charset="0"/>
              <a:cs typeface="Anek Telugu" panose="020B0604020202020204" charset="0"/>
            </a:endParaRPr>
          </a:p>
          <a:p>
            <a:endParaRPr lang="id-ID" sz="1100" dirty="0"/>
          </a:p>
        </p:txBody>
      </p:sp>
      <p:grpSp>
        <p:nvGrpSpPr>
          <p:cNvPr id="723" name="Google Shape;723;p39"/>
          <p:cNvGrpSpPr/>
          <p:nvPr/>
        </p:nvGrpSpPr>
        <p:grpSpPr>
          <a:xfrm flipH="1">
            <a:off x="309307" y="3298752"/>
            <a:ext cx="1660179" cy="1620497"/>
            <a:chOff x="6895288" y="3067413"/>
            <a:chExt cx="1769725" cy="1727425"/>
          </a:xfrm>
        </p:grpSpPr>
        <p:sp>
          <p:nvSpPr>
            <p:cNvPr id="724" name="Google Shape;724;p39"/>
            <p:cNvSpPr/>
            <p:nvPr/>
          </p:nvSpPr>
          <p:spPr>
            <a:xfrm>
              <a:off x="6961938" y="3259188"/>
              <a:ext cx="1486900" cy="1488550"/>
            </a:xfrm>
            <a:custGeom>
              <a:avLst/>
              <a:gdLst/>
              <a:ahLst/>
              <a:cxnLst/>
              <a:rect l="l" t="t" r="r" b="b"/>
              <a:pathLst>
                <a:path w="59476" h="59542" extrusionOk="0">
                  <a:moveTo>
                    <a:pt x="397" y="399"/>
                  </a:moveTo>
                  <a:lnTo>
                    <a:pt x="58951" y="4639"/>
                  </a:lnTo>
                  <a:lnTo>
                    <a:pt x="38015" y="59106"/>
                  </a:lnTo>
                  <a:lnTo>
                    <a:pt x="3588" y="50903"/>
                  </a:lnTo>
                  <a:lnTo>
                    <a:pt x="397" y="399"/>
                  </a:lnTo>
                  <a:close/>
                  <a:moveTo>
                    <a:pt x="0" y="1"/>
                  </a:moveTo>
                  <a:lnTo>
                    <a:pt x="3238" y="51199"/>
                  </a:lnTo>
                  <a:lnTo>
                    <a:pt x="38243" y="59541"/>
                  </a:lnTo>
                  <a:lnTo>
                    <a:pt x="59475" y="4304"/>
                  </a:lnTo>
                  <a:lnTo>
                    <a:pt x="213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6895288" y="3415188"/>
              <a:ext cx="1248125" cy="1226800"/>
            </a:xfrm>
            <a:custGeom>
              <a:avLst/>
              <a:gdLst/>
              <a:ahLst/>
              <a:cxnLst/>
              <a:rect l="l" t="t" r="r" b="b"/>
              <a:pathLst>
                <a:path w="49925" h="49072" extrusionOk="0">
                  <a:moveTo>
                    <a:pt x="13237" y="49071"/>
                  </a:moveTo>
                  <a:lnTo>
                    <a:pt x="1" y="5913"/>
                  </a:lnTo>
                  <a:lnTo>
                    <a:pt x="49925" y="0"/>
                  </a:lnTo>
                  <a:lnTo>
                    <a:pt x="41232" y="484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7058688" y="3309488"/>
              <a:ext cx="1248125" cy="1210000"/>
            </a:xfrm>
            <a:custGeom>
              <a:avLst/>
              <a:gdLst/>
              <a:ahLst/>
              <a:cxnLst/>
              <a:rect l="l" t="t" r="r" b="b"/>
              <a:pathLst>
                <a:path w="49925" h="48400" extrusionOk="0">
                  <a:moveTo>
                    <a:pt x="10929" y="47148"/>
                  </a:moveTo>
                  <a:lnTo>
                    <a:pt x="1" y="5913"/>
                  </a:lnTo>
                  <a:lnTo>
                    <a:pt x="49924" y="0"/>
                  </a:lnTo>
                  <a:lnTo>
                    <a:pt x="41234" y="48400"/>
                  </a:lnTo>
                  <a:close/>
                </a:path>
              </a:pathLst>
            </a:custGeom>
            <a:solidFill>
              <a:srgbClr val="9CD9DE">
                <a:alpha val="4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7195238" y="3213738"/>
              <a:ext cx="1469775" cy="1330225"/>
            </a:xfrm>
            <a:custGeom>
              <a:avLst/>
              <a:gdLst/>
              <a:ahLst/>
              <a:cxnLst/>
              <a:rect l="l" t="t" r="r" b="b"/>
              <a:pathLst>
                <a:path w="58791" h="53209" extrusionOk="0">
                  <a:moveTo>
                    <a:pt x="1" y="45907"/>
                  </a:moveTo>
                  <a:lnTo>
                    <a:pt x="3593" y="0"/>
                  </a:lnTo>
                  <a:lnTo>
                    <a:pt x="58791" y="3846"/>
                  </a:lnTo>
                  <a:lnTo>
                    <a:pt x="39816" y="53208"/>
                  </a:lnTo>
                  <a:close/>
                </a:path>
              </a:pathLst>
            </a:custGeom>
            <a:solidFill>
              <a:srgbClr val="FFFFFF">
                <a:alpha val="4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7079913" y="3348313"/>
              <a:ext cx="1469775" cy="1330225"/>
            </a:xfrm>
            <a:custGeom>
              <a:avLst/>
              <a:gdLst/>
              <a:ahLst/>
              <a:cxnLst/>
              <a:rect l="l" t="t" r="r" b="b"/>
              <a:pathLst>
                <a:path w="58791" h="53209" extrusionOk="0">
                  <a:moveTo>
                    <a:pt x="1" y="45907"/>
                  </a:moveTo>
                  <a:lnTo>
                    <a:pt x="3591" y="0"/>
                  </a:lnTo>
                  <a:lnTo>
                    <a:pt x="58791" y="3845"/>
                  </a:lnTo>
                  <a:lnTo>
                    <a:pt x="39816" y="532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7334713" y="3067413"/>
              <a:ext cx="773800" cy="773800"/>
            </a:xfrm>
            <a:custGeom>
              <a:avLst/>
              <a:gdLst/>
              <a:ahLst/>
              <a:cxnLst/>
              <a:rect l="l" t="t" r="r" b="b"/>
              <a:pathLst>
                <a:path w="30952" h="30952" extrusionOk="0">
                  <a:moveTo>
                    <a:pt x="8441" y="27066"/>
                  </a:moveTo>
                  <a:cubicBezTo>
                    <a:pt x="2041" y="23182"/>
                    <a:pt x="0" y="14844"/>
                    <a:pt x="3886" y="8441"/>
                  </a:cubicBezTo>
                  <a:cubicBezTo>
                    <a:pt x="7770" y="2041"/>
                    <a:pt x="16110" y="1"/>
                    <a:pt x="22510" y="3886"/>
                  </a:cubicBezTo>
                  <a:cubicBezTo>
                    <a:pt x="28911" y="7770"/>
                    <a:pt x="30951" y="16109"/>
                    <a:pt x="27065" y="22511"/>
                  </a:cubicBezTo>
                  <a:cubicBezTo>
                    <a:pt x="23182" y="28911"/>
                    <a:pt x="14843" y="30952"/>
                    <a:pt x="8441" y="270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7396488" y="3102063"/>
              <a:ext cx="757850" cy="690125"/>
            </a:xfrm>
            <a:custGeom>
              <a:avLst/>
              <a:gdLst/>
              <a:ahLst/>
              <a:cxnLst/>
              <a:rect l="l" t="t" r="r" b="b"/>
              <a:pathLst>
                <a:path w="30314" h="27605" extrusionOk="0">
                  <a:moveTo>
                    <a:pt x="15182" y="487"/>
                  </a:moveTo>
                  <a:cubicBezTo>
                    <a:pt x="17589" y="487"/>
                    <a:pt x="19957" y="1144"/>
                    <a:pt x="22066" y="2423"/>
                  </a:cubicBezTo>
                  <a:cubicBezTo>
                    <a:pt x="27391" y="5655"/>
                    <a:pt x="29782" y="12268"/>
                    <a:pt x="27749" y="18146"/>
                  </a:cubicBezTo>
                  <a:cubicBezTo>
                    <a:pt x="27442" y="19038"/>
                    <a:pt x="27033" y="19902"/>
                    <a:pt x="26542" y="20715"/>
                  </a:cubicBezTo>
                  <a:cubicBezTo>
                    <a:pt x="24039" y="24838"/>
                    <a:pt x="19638" y="27119"/>
                    <a:pt x="15135" y="27119"/>
                  </a:cubicBezTo>
                  <a:cubicBezTo>
                    <a:pt x="12783" y="27119"/>
                    <a:pt x="10403" y="26497"/>
                    <a:pt x="8250" y="25190"/>
                  </a:cubicBezTo>
                  <a:cubicBezTo>
                    <a:pt x="2924" y="21958"/>
                    <a:pt x="533" y="15345"/>
                    <a:pt x="2566" y="9467"/>
                  </a:cubicBezTo>
                  <a:cubicBezTo>
                    <a:pt x="2875" y="8576"/>
                    <a:pt x="3281" y="7711"/>
                    <a:pt x="3775" y="6899"/>
                  </a:cubicBezTo>
                  <a:cubicBezTo>
                    <a:pt x="5620" y="3858"/>
                    <a:pt x="8539" y="1719"/>
                    <a:pt x="11993" y="874"/>
                  </a:cubicBezTo>
                  <a:cubicBezTo>
                    <a:pt x="13051" y="615"/>
                    <a:pt x="14121" y="487"/>
                    <a:pt x="15182" y="487"/>
                  </a:cubicBezTo>
                  <a:close/>
                  <a:moveTo>
                    <a:pt x="15184" y="1"/>
                  </a:moveTo>
                  <a:cubicBezTo>
                    <a:pt x="14083" y="1"/>
                    <a:pt x="12975" y="133"/>
                    <a:pt x="11879" y="402"/>
                  </a:cubicBezTo>
                  <a:cubicBezTo>
                    <a:pt x="8299" y="1276"/>
                    <a:pt x="5272" y="3494"/>
                    <a:pt x="3359" y="6645"/>
                  </a:cubicBezTo>
                  <a:cubicBezTo>
                    <a:pt x="2848" y="7489"/>
                    <a:pt x="2426" y="8384"/>
                    <a:pt x="2107" y="9309"/>
                  </a:cubicBezTo>
                  <a:lnTo>
                    <a:pt x="2107" y="9311"/>
                  </a:lnTo>
                  <a:cubicBezTo>
                    <a:pt x="1" y="15401"/>
                    <a:pt x="2479" y="22254"/>
                    <a:pt x="7997" y="25604"/>
                  </a:cubicBezTo>
                  <a:cubicBezTo>
                    <a:pt x="10229" y="26960"/>
                    <a:pt x="12697" y="27605"/>
                    <a:pt x="15135" y="27605"/>
                  </a:cubicBezTo>
                  <a:cubicBezTo>
                    <a:pt x="19803" y="27605"/>
                    <a:pt x="24363" y="25240"/>
                    <a:pt x="26956" y="20966"/>
                  </a:cubicBezTo>
                  <a:cubicBezTo>
                    <a:pt x="27469" y="20125"/>
                    <a:pt x="27888" y="19229"/>
                    <a:pt x="28209" y="18305"/>
                  </a:cubicBezTo>
                  <a:cubicBezTo>
                    <a:pt x="30314" y="12212"/>
                    <a:pt x="27838" y="5359"/>
                    <a:pt x="22318" y="2009"/>
                  </a:cubicBezTo>
                  <a:cubicBezTo>
                    <a:pt x="20132" y="682"/>
                    <a:pt x="17678" y="1"/>
                    <a:pt x="15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7757763" y="3502463"/>
              <a:ext cx="74350" cy="165750"/>
            </a:xfrm>
            <a:custGeom>
              <a:avLst/>
              <a:gdLst/>
              <a:ahLst/>
              <a:cxnLst/>
              <a:rect l="l" t="t" r="r" b="b"/>
              <a:pathLst>
                <a:path w="2974" h="6630" extrusionOk="0">
                  <a:moveTo>
                    <a:pt x="1957" y="0"/>
                  </a:moveTo>
                  <a:cubicBezTo>
                    <a:pt x="1519" y="0"/>
                    <a:pt x="1130" y="308"/>
                    <a:pt x="1041" y="753"/>
                  </a:cubicBezTo>
                  <a:lnTo>
                    <a:pt x="99" y="5517"/>
                  </a:lnTo>
                  <a:lnTo>
                    <a:pt x="99" y="5515"/>
                  </a:lnTo>
                  <a:lnTo>
                    <a:pt x="99" y="5515"/>
                  </a:lnTo>
                  <a:cubicBezTo>
                    <a:pt x="0" y="6022"/>
                    <a:pt x="329" y="6511"/>
                    <a:pt x="836" y="6612"/>
                  </a:cubicBezTo>
                  <a:cubicBezTo>
                    <a:pt x="897" y="6624"/>
                    <a:pt x="958" y="6630"/>
                    <a:pt x="1019" y="6630"/>
                  </a:cubicBezTo>
                  <a:cubicBezTo>
                    <a:pt x="1454" y="6630"/>
                    <a:pt x="1844" y="6322"/>
                    <a:pt x="1933" y="5877"/>
                  </a:cubicBezTo>
                  <a:lnTo>
                    <a:pt x="2873" y="1115"/>
                  </a:lnTo>
                  <a:cubicBezTo>
                    <a:pt x="2973" y="610"/>
                    <a:pt x="2643" y="119"/>
                    <a:pt x="2138" y="18"/>
                  </a:cubicBezTo>
                  <a:cubicBezTo>
                    <a:pt x="2077" y="6"/>
                    <a:pt x="2017" y="0"/>
                    <a:pt x="1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7604188" y="3371463"/>
              <a:ext cx="103600" cy="103650"/>
            </a:xfrm>
            <a:custGeom>
              <a:avLst/>
              <a:gdLst/>
              <a:ahLst/>
              <a:cxnLst/>
              <a:rect l="l" t="t" r="r" b="b"/>
              <a:pathLst>
                <a:path w="4144" h="4146" extrusionOk="0">
                  <a:moveTo>
                    <a:pt x="203" y="1705"/>
                  </a:moveTo>
                  <a:cubicBezTo>
                    <a:pt x="0" y="2736"/>
                    <a:pt x="672" y="3740"/>
                    <a:pt x="1702" y="3941"/>
                  </a:cubicBezTo>
                  <a:cubicBezTo>
                    <a:pt x="2733" y="4146"/>
                    <a:pt x="3735" y="3475"/>
                    <a:pt x="3938" y="2442"/>
                  </a:cubicBezTo>
                  <a:cubicBezTo>
                    <a:pt x="4143" y="1411"/>
                    <a:pt x="3472" y="409"/>
                    <a:pt x="2441" y="206"/>
                  </a:cubicBezTo>
                  <a:cubicBezTo>
                    <a:pt x="1409" y="1"/>
                    <a:pt x="407" y="672"/>
                    <a:pt x="203" y="17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7615888" y="3227413"/>
              <a:ext cx="313225" cy="390800"/>
            </a:xfrm>
            <a:custGeom>
              <a:avLst/>
              <a:gdLst/>
              <a:ahLst/>
              <a:cxnLst/>
              <a:rect l="l" t="t" r="r" b="b"/>
              <a:pathLst>
                <a:path w="12529" h="15632" extrusionOk="0">
                  <a:moveTo>
                    <a:pt x="3087" y="1"/>
                  </a:moveTo>
                  <a:lnTo>
                    <a:pt x="1544" y="7817"/>
                  </a:lnTo>
                  <a:lnTo>
                    <a:pt x="0" y="15631"/>
                  </a:lnTo>
                  <a:cubicBezTo>
                    <a:pt x="3935" y="12890"/>
                    <a:pt x="6783" y="12361"/>
                    <a:pt x="8397" y="12361"/>
                  </a:cubicBezTo>
                  <a:cubicBezTo>
                    <a:pt x="9415" y="12361"/>
                    <a:pt x="9942" y="12571"/>
                    <a:pt x="9942" y="12571"/>
                  </a:cubicBezTo>
                  <a:cubicBezTo>
                    <a:pt x="11853" y="11629"/>
                    <a:pt x="12045" y="9890"/>
                    <a:pt x="12045" y="9890"/>
                  </a:cubicBezTo>
                  <a:cubicBezTo>
                    <a:pt x="12045" y="9890"/>
                    <a:pt x="12528" y="8210"/>
                    <a:pt x="11120" y="6612"/>
                  </a:cubicBezTo>
                  <a:cubicBezTo>
                    <a:pt x="11120" y="6612"/>
                    <a:pt x="7321" y="6571"/>
                    <a:pt x="3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7830288" y="3384538"/>
              <a:ext cx="98825" cy="157175"/>
            </a:xfrm>
            <a:custGeom>
              <a:avLst/>
              <a:gdLst/>
              <a:ahLst/>
              <a:cxnLst/>
              <a:rect l="l" t="t" r="r" b="b"/>
              <a:pathLst>
                <a:path w="3953" h="6287" extrusionOk="0">
                  <a:moveTo>
                    <a:pt x="1533" y="3222"/>
                  </a:moveTo>
                  <a:cubicBezTo>
                    <a:pt x="1533" y="3222"/>
                    <a:pt x="1954" y="1752"/>
                    <a:pt x="1202" y="0"/>
                  </a:cubicBezTo>
                  <a:cubicBezTo>
                    <a:pt x="2041" y="319"/>
                    <a:pt x="2544" y="327"/>
                    <a:pt x="2544" y="327"/>
                  </a:cubicBezTo>
                  <a:cubicBezTo>
                    <a:pt x="3952" y="1925"/>
                    <a:pt x="3469" y="3605"/>
                    <a:pt x="3469" y="3605"/>
                  </a:cubicBezTo>
                  <a:cubicBezTo>
                    <a:pt x="3469" y="3605"/>
                    <a:pt x="3277" y="5344"/>
                    <a:pt x="1366" y="6286"/>
                  </a:cubicBezTo>
                  <a:cubicBezTo>
                    <a:pt x="1366" y="6286"/>
                    <a:pt x="900" y="6100"/>
                    <a:pt x="1" y="6079"/>
                  </a:cubicBezTo>
                  <a:cubicBezTo>
                    <a:pt x="1364" y="4743"/>
                    <a:pt x="1533" y="3222"/>
                    <a:pt x="1533" y="32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7739188" y="3337588"/>
              <a:ext cx="114525" cy="73400"/>
            </a:xfrm>
            <a:custGeom>
              <a:avLst/>
              <a:gdLst/>
              <a:ahLst/>
              <a:cxnLst/>
              <a:rect l="l" t="t" r="r" b="b"/>
              <a:pathLst>
                <a:path w="4581" h="2936" extrusionOk="0">
                  <a:moveTo>
                    <a:pt x="309" y="1"/>
                  </a:moveTo>
                  <a:cubicBezTo>
                    <a:pt x="148" y="1"/>
                    <a:pt x="1" y="188"/>
                    <a:pt x="144" y="329"/>
                  </a:cubicBezTo>
                  <a:cubicBezTo>
                    <a:pt x="1289" y="1449"/>
                    <a:pt x="2683" y="2431"/>
                    <a:pt x="4223" y="2924"/>
                  </a:cubicBezTo>
                  <a:cubicBezTo>
                    <a:pt x="4247" y="2932"/>
                    <a:pt x="4269" y="2936"/>
                    <a:pt x="4290" y="2936"/>
                  </a:cubicBezTo>
                  <a:cubicBezTo>
                    <a:pt x="4494" y="2936"/>
                    <a:pt x="4581" y="2611"/>
                    <a:pt x="4355" y="2540"/>
                  </a:cubicBezTo>
                  <a:cubicBezTo>
                    <a:pt x="2887" y="2068"/>
                    <a:pt x="1544" y="1129"/>
                    <a:pt x="453" y="62"/>
                  </a:cubicBezTo>
                  <a:cubicBezTo>
                    <a:pt x="409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8096638" y="4045013"/>
              <a:ext cx="297650" cy="749825"/>
            </a:xfrm>
            <a:custGeom>
              <a:avLst/>
              <a:gdLst/>
              <a:ahLst/>
              <a:cxnLst/>
              <a:rect l="l" t="t" r="r" b="b"/>
              <a:pathLst>
                <a:path w="11906" h="29993" extrusionOk="0">
                  <a:moveTo>
                    <a:pt x="11548" y="0"/>
                  </a:moveTo>
                  <a:lnTo>
                    <a:pt x="0" y="29853"/>
                  </a:lnTo>
                  <a:lnTo>
                    <a:pt x="358" y="29992"/>
                  </a:lnTo>
                  <a:lnTo>
                    <a:pt x="11905" y="140"/>
                  </a:lnTo>
                  <a:lnTo>
                    <a:pt x="11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8028638" y="4139788"/>
              <a:ext cx="189725" cy="454600"/>
            </a:xfrm>
            <a:custGeom>
              <a:avLst/>
              <a:gdLst/>
              <a:ahLst/>
              <a:cxnLst/>
              <a:rect l="l" t="t" r="r" b="b"/>
              <a:pathLst>
                <a:path w="7589" h="18184" extrusionOk="0">
                  <a:moveTo>
                    <a:pt x="7233" y="0"/>
                  </a:moveTo>
                  <a:lnTo>
                    <a:pt x="1" y="18041"/>
                  </a:lnTo>
                  <a:lnTo>
                    <a:pt x="357" y="18184"/>
                  </a:lnTo>
                  <a:lnTo>
                    <a:pt x="7589" y="143"/>
                  </a:lnTo>
                  <a:lnTo>
                    <a:pt x="72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7010438" y="3566963"/>
              <a:ext cx="269550" cy="312600"/>
            </a:xfrm>
            <a:custGeom>
              <a:avLst/>
              <a:gdLst/>
              <a:ahLst/>
              <a:cxnLst/>
              <a:rect l="l" t="t" r="r" b="b"/>
              <a:pathLst>
                <a:path w="10782" h="12504" extrusionOk="0">
                  <a:moveTo>
                    <a:pt x="8702" y="767"/>
                  </a:moveTo>
                  <a:lnTo>
                    <a:pt x="10306" y="11890"/>
                  </a:lnTo>
                  <a:lnTo>
                    <a:pt x="712" y="7914"/>
                  </a:lnTo>
                  <a:lnTo>
                    <a:pt x="8702" y="767"/>
                  </a:lnTo>
                  <a:close/>
                  <a:moveTo>
                    <a:pt x="8981" y="1"/>
                  </a:moveTo>
                  <a:lnTo>
                    <a:pt x="0" y="8034"/>
                  </a:lnTo>
                  <a:lnTo>
                    <a:pt x="10782" y="12503"/>
                  </a:lnTo>
                  <a:lnTo>
                    <a:pt x="89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8161538" y="3573738"/>
              <a:ext cx="203300" cy="214975"/>
            </a:xfrm>
            <a:custGeom>
              <a:avLst/>
              <a:gdLst/>
              <a:ahLst/>
              <a:cxnLst/>
              <a:rect l="l" t="t" r="r" b="b"/>
              <a:pathLst>
                <a:path w="8132" h="8599" extrusionOk="0">
                  <a:moveTo>
                    <a:pt x="2646" y="757"/>
                  </a:moveTo>
                  <a:lnTo>
                    <a:pt x="7431" y="5834"/>
                  </a:lnTo>
                  <a:lnTo>
                    <a:pt x="567" y="8016"/>
                  </a:lnTo>
                  <a:lnTo>
                    <a:pt x="567" y="8016"/>
                  </a:lnTo>
                  <a:lnTo>
                    <a:pt x="2646" y="757"/>
                  </a:lnTo>
                  <a:close/>
                  <a:moveTo>
                    <a:pt x="2464" y="1"/>
                  </a:moveTo>
                  <a:lnTo>
                    <a:pt x="0" y="8598"/>
                  </a:lnTo>
                  <a:lnTo>
                    <a:pt x="8131" y="6016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7101438" y="3196413"/>
              <a:ext cx="24550" cy="325950"/>
            </a:xfrm>
            <a:custGeom>
              <a:avLst/>
              <a:gdLst/>
              <a:ahLst/>
              <a:cxnLst/>
              <a:rect l="l" t="t" r="r" b="b"/>
              <a:pathLst>
                <a:path w="982" h="13038" extrusionOk="0">
                  <a:moveTo>
                    <a:pt x="383" y="1"/>
                  </a:moveTo>
                  <a:lnTo>
                    <a:pt x="0" y="18"/>
                  </a:lnTo>
                  <a:lnTo>
                    <a:pt x="596" y="13037"/>
                  </a:lnTo>
                  <a:lnTo>
                    <a:pt x="981" y="13020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7044663" y="3072938"/>
              <a:ext cx="24550" cy="325925"/>
            </a:xfrm>
            <a:custGeom>
              <a:avLst/>
              <a:gdLst/>
              <a:ahLst/>
              <a:cxnLst/>
              <a:rect l="l" t="t" r="r" b="b"/>
              <a:pathLst>
                <a:path w="982" h="13037" extrusionOk="0">
                  <a:moveTo>
                    <a:pt x="384" y="0"/>
                  </a:moveTo>
                  <a:lnTo>
                    <a:pt x="1" y="17"/>
                  </a:lnTo>
                  <a:lnTo>
                    <a:pt x="598" y="13037"/>
                  </a:lnTo>
                  <a:lnTo>
                    <a:pt x="981" y="1301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7281463" y="4375988"/>
              <a:ext cx="202400" cy="207000"/>
            </a:xfrm>
            <a:custGeom>
              <a:avLst/>
              <a:gdLst/>
              <a:ahLst/>
              <a:cxnLst/>
              <a:rect l="l" t="t" r="r" b="b"/>
              <a:pathLst>
                <a:path w="8096" h="8280" extrusionOk="0">
                  <a:moveTo>
                    <a:pt x="2264" y="790"/>
                  </a:moveTo>
                  <a:lnTo>
                    <a:pt x="7354" y="6366"/>
                  </a:lnTo>
                  <a:lnTo>
                    <a:pt x="523" y="7778"/>
                  </a:lnTo>
                  <a:lnTo>
                    <a:pt x="2264" y="790"/>
                  </a:lnTo>
                  <a:close/>
                  <a:moveTo>
                    <a:pt x="2064" y="1"/>
                  </a:moveTo>
                  <a:lnTo>
                    <a:pt x="1" y="8279"/>
                  </a:lnTo>
                  <a:lnTo>
                    <a:pt x="8095" y="660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Konektor Lurus 2">
            <a:extLst>
              <a:ext uri="{FF2B5EF4-FFF2-40B4-BE49-F238E27FC236}">
                <a16:creationId xmlns:a16="http://schemas.microsoft.com/office/drawing/2014/main" id="{C7EF52F4-7996-4169-3716-FCCE4C43A2C8}"/>
              </a:ext>
            </a:extLst>
          </p:cNvPr>
          <p:cNvCxnSpPr>
            <a:cxnSpLocks/>
          </p:cNvCxnSpPr>
          <p:nvPr/>
        </p:nvCxnSpPr>
        <p:spPr>
          <a:xfrm flipV="1">
            <a:off x="1417344" y="908926"/>
            <a:ext cx="3528036" cy="22929"/>
          </a:xfrm>
          <a:prstGeom prst="line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oogle Shape;12000;p74">
            <a:extLst>
              <a:ext uri="{FF2B5EF4-FFF2-40B4-BE49-F238E27FC236}">
                <a16:creationId xmlns:a16="http://schemas.microsoft.com/office/drawing/2014/main" id="{3590673C-C1A7-B76A-D627-80F8301B8BB2}"/>
              </a:ext>
            </a:extLst>
          </p:cNvPr>
          <p:cNvGrpSpPr/>
          <p:nvPr/>
        </p:nvGrpSpPr>
        <p:grpSpPr>
          <a:xfrm>
            <a:off x="1268867" y="548412"/>
            <a:ext cx="347520" cy="347104"/>
            <a:chOff x="4697389" y="1500658"/>
            <a:chExt cx="347520" cy="347104"/>
          </a:xfrm>
        </p:grpSpPr>
        <p:sp>
          <p:nvSpPr>
            <p:cNvPr id="13" name="Google Shape;12001;p74">
              <a:extLst>
                <a:ext uri="{FF2B5EF4-FFF2-40B4-BE49-F238E27FC236}">
                  <a16:creationId xmlns:a16="http://schemas.microsoft.com/office/drawing/2014/main" id="{6121C7A8-9D05-9F32-B4C3-7CF1E120FED7}"/>
                </a:ext>
              </a:extLst>
            </p:cNvPr>
            <p:cNvSpPr/>
            <p:nvPr/>
          </p:nvSpPr>
          <p:spPr>
            <a:xfrm>
              <a:off x="4697389" y="1500658"/>
              <a:ext cx="347520" cy="347104"/>
            </a:xfrm>
            <a:custGeom>
              <a:avLst/>
              <a:gdLst/>
              <a:ahLst/>
              <a:cxnLst/>
              <a:rect l="l" t="t" r="r" b="b"/>
              <a:pathLst>
                <a:path w="10860" h="10847" extrusionOk="0">
                  <a:moveTo>
                    <a:pt x="2082" y="1011"/>
                  </a:moveTo>
                  <a:cubicBezTo>
                    <a:pt x="2474" y="1011"/>
                    <a:pt x="2807" y="1244"/>
                    <a:pt x="2977" y="1608"/>
                  </a:cubicBezTo>
                  <a:cubicBezTo>
                    <a:pt x="2560" y="1810"/>
                    <a:pt x="2191" y="2084"/>
                    <a:pt x="1846" y="2405"/>
                  </a:cubicBezTo>
                  <a:cubicBezTo>
                    <a:pt x="1691" y="2560"/>
                    <a:pt x="1548" y="2703"/>
                    <a:pt x="1417" y="2858"/>
                  </a:cubicBezTo>
                  <a:cubicBezTo>
                    <a:pt x="1156" y="2656"/>
                    <a:pt x="1001" y="2358"/>
                    <a:pt x="1001" y="2036"/>
                  </a:cubicBezTo>
                  <a:cubicBezTo>
                    <a:pt x="1001" y="1465"/>
                    <a:pt x="1453" y="1012"/>
                    <a:pt x="2025" y="1012"/>
                  </a:cubicBezTo>
                  <a:cubicBezTo>
                    <a:pt x="2044" y="1011"/>
                    <a:pt x="2063" y="1011"/>
                    <a:pt x="2082" y="1011"/>
                  </a:cubicBezTo>
                  <a:close/>
                  <a:moveTo>
                    <a:pt x="2025" y="310"/>
                  </a:moveTo>
                  <a:cubicBezTo>
                    <a:pt x="2703" y="310"/>
                    <a:pt x="3322" y="715"/>
                    <a:pt x="3584" y="1322"/>
                  </a:cubicBezTo>
                  <a:cubicBezTo>
                    <a:pt x="3465" y="1370"/>
                    <a:pt x="3358" y="1405"/>
                    <a:pt x="3239" y="1453"/>
                  </a:cubicBezTo>
                  <a:cubicBezTo>
                    <a:pt x="3025" y="977"/>
                    <a:pt x="2549" y="667"/>
                    <a:pt x="2013" y="667"/>
                  </a:cubicBezTo>
                  <a:cubicBezTo>
                    <a:pt x="1263" y="667"/>
                    <a:pt x="655" y="1274"/>
                    <a:pt x="655" y="2024"/>
                  </a:cubicBezTo>
                  <a:cubicBezTo>
                    <a:pt x="655" y="2453"/>
                    <a:pt x="858" y="2834"/>
                    <a:pt x="1191" y="3096"/>
                  </a:cubicBezTo>
                  <a:cubicBezTo>
                    <a:pt x="1120" y="3191"/>
                    <a:pt x="1060" y="3287"/>
                    <a:pt x="977" y="3394"/>
                  </a:cubicBezTo>
                  <a:cubicBezTo>
                    <a:pt x="584" y="3072"/>
                    <a:pt x="310" y="2572"/>
                    <a:pt x="310" y="2024"/>
                  </a:cubicBezTo>
                  <a:cubicBezTo>
                    <a:pt x="310" y="1084"/>
                    <a:pt x="1084" y="310"/>
                    <a:pt x="2025" y="310"/>
                  </a:cubicBezTo>
                  <a:close/>
                  <a:moveTo>
                    <a:pt x="8823" y="310"/>
                  </a:moveTo>
                  <a:cubicBezTo>
                    <a:pt x="9764" y="310"/>
                    <a:pt x="10538" y="1084"/>
                    <a:pt x="10538" y="2024"/>
                  </a:cubicBezTo>
                  <a:cubicBezTo>
                    <a:pt x="10538" y="2572"/>
                    <a:pt x="10264" y="3072"/>
                    <a:pt x="9835" y="3406"/>
                  </a:cubicBezTo>
                  <a:cubicBezTo>
                    <a:pt x="9776" y="3298"/>
                    <a:pt x="9704" y="3191"/>
                    <a:pt x="9633" y="3108"/>
                  </a:cubicBezTo>
                  <a:cubicBezTo>
                    <a:pt x="9954" y="2858"/>
                    <a:pt x="10157" y="2453"/>
                    <a:pt x="10157" y="2036"/>
                  </a:cubicBezTo>
                  <a:cubicBezTo>
                    <a:pt x="10157" y="1858"/>
                    <a:pt x="10133" y="1679"/>
                    <a:pt x="10061" y="1513"/>
                  </a:cubicBezTo>
                  <a:cubicBezTo>
                    <a:pt x="10034" y="1458"/>
                    <a:pt x="9965" y="1417"/>
                    <a:pt x="9902" y="1417"/>
                  </a:cubicBezTo>
                  <a:cubicBezTo>
                    <a:pt x="9882" y="1417"/>
                    <a:pt x="9864" y="1421"/>
                    <a:pt x="9847" y="1429"/>
                  </a:cubicBezTo>
                  <a:cubicBezTo>
                    <a:pt x="9776" y="1453"/>
                    <a:pt x="9728" y="1560"/>
                    <a:pt x="9764" y="1632"/>
                  </a:cubicBezTo>
                  <a:cubicBezTo>
                    <a:pt x="9823" y="1763"/>
                    <a:pt x="9835" y="1905"/>
                    <a:pt x="9835" y="2036"/>
                  </a:cubicBezTo>
                  <a:cubicBezTo>
                    <a:pt x="9835" y="2358"/>
                    <a:pt x="9680" y="2656"/>
                    <a:pt x="9418" y="2858"/>
                  </a:cubicBezTo>
                  <a:cubicBezTo>
                    <a:pt x="9287" y="2703"/>
                    <a:pt x="9145" y="2536"/>
                    <a:pt x="8990" y="2405"/>
                  </a:cubicBezTo>
                  <a:cubicBezTo>
                    <a:pt x="8645" y="2096"/>
                    <a:pt x="8252" y="1822"/>
                    <a:pt x="7859" y="1608"/>
                  </a:cubicBezTo>
                  <a:cubicBezTo>
                    <a:pt x="8014" y="1227"/>
                    <a:pt x="8395" y="989"/>
                    <a:pt x="8787" y="989"/>
                  </a:cubicBezTo>
                  <a:cubicBezTo>
                    <a:pt x="8966" y="989"/>
                    <a:pt x="9168" y="1036"/>
                    <a:pt x="9311" y="1143"/>
                  </a:cubicBezTo>
                  <a:cubicBezTo>
                    <a:pt x="9334" y="1158"/>
                    <a:pt x="9360" y="1165"/>
                    <a:pt x="9386" y="1165"/>
                  </a:cubicBezTo>
                  <a:cubicBezTo>
                    <a:pt x="9444" y="1165"/>
                    <a:pt x="9505" y="1133"/>
                    <a:pt x="9538" y="1084"/>
                  </a:cubicBezTo>
                  <a:cubicBezTo>
                    <a:pt x="9585" y="1012"/>
                    <a:pt x="9549" y="905"/>
                    <a:pt x="9478" y="858"/>
                  </a:cubicBezTo>
                  <a:cubicBezTo>
                    <a:pt x="9264" y="739"/>
                    <a:pt x="9026" y="667"/>
                    <a:pt x="8787" y="667"/>
                  </a:cubicBezTo>
                  <a:cubicBezTo>
                    <a:pt x="8252" y="667"/>
                    <a:pt x="7775" y="977"/>
                    <a:pt x="7561" y="1453"/>
                  </a:cubicBezTo>
                  <a:cubicBezTo>
                    <a:pt x="7454" y="1405"/>
                    <a:pt x="7335" y="1370"/>
                    <a:pt x="7216" y="1322"/>
                  </a:cubicBezTo>
                  <a:cubicBezTo>
                    <a:pt x="7525" y="727"/>
                    <a:pt x="8156" y="310"/>
                    <a:pt x="8823" y="310"/>
                  </a:cubicBezTo>
                  <a:close/>
                  <a:moveTo>
                    <a:pt x="5430" y="6775"/>
                  </a:moveTo>
                  <a:cubicBezTo>
                    <a:pt x="5692" y="6775"/>
                    <a:pt x="5954" y="6882"/>
                    <a:pt x="6144" y="7073"/>
                  </a:cubicBezTo>
                  <a:cubicBezTo>
                    <a:pt x="6323" y="7275"/>
                    <a:pt x="6430" y="7525"/>
                    <a:pt x="6418" y="7787"/>
                  </a:cubicBezTo>
                  <a:lnTo>
                    <a:pt x="6359" y="9204"/>
                  </a:lnTo>
                  <a:cubicBezTo>
                    <a:pt x="6097" y="9299"/>
                    <a:pt x="5775" y="9335"/>
                    <a:pt x="5430" y="9335"/>
                  </a:cubicBezTo>
                  <a:cubicBezTo>
                    <a:pt x="5085" y="9335"/>
                    <a:pt x="4763" y="9299"/>
                    <a:pt x="4513" y="9204"/>
                  </a:cubicBezTo>
                  <a:lnTo>
                    <a:pt x="4454" y="7787"/>
                  </a:lnTo>
                  <a:cubicBezTo>
                    <a:pt x="4430" y="7525"/>
                    <a:pt x="4537" y="7275"/>
                    <a:pt x="4715" y="7073"/>
                  </a:cubicBezTo>
                  <a:cubicBezTo>
                    <a:pt x="4906" y="6882"/>
                    <a:pt x="5168" y="6775"/>
                    <a:pt x="5430" y="6775"/>
                  </a:cubicBezTo>
                  <a:close/>
                  <a:moveTo>
                    <a:pt x="5430" y="1334"/>
                  </a:moveTo>
                  <a:cubicBezTo>
                    <a:pt x="8061" y="1334"/>
                    <a:pt x="10204" y="3322"/>
                    <a:pt x="10204" y="5775"/>
                  </a:cubicBezTo>
                  <a:cubicBezTo>
                    <a:pt x="10204" y="6823"/>
                    <a:pt x="9811" y="7835"/>
                    <a:pt x="9073" y="8644"/>
                  </a:cubicBezTo>
                  <a:cubicBezTo>
                    <a:pt x="8418" y="9359"/>
                    <a:pt x="7549" y="9859"/>
                    <a:pt x="6573" y="10085"/>
                  </a:cubicBezTo>
                  <a:cubicBezTo>
                    <a:pt x="6620" y="9966"/>
                    <a:pt x="6656" y="9835"/>
                    <a:pt x="6656" y="9704"/>
                  </a:cubicBezTo>
                  <a:lnTo>
                    <a:pt x="6668" y="9442"/>
                  </a:lnTo>
                  <a:cubicBezTo>
                    <a:pt x="6740" y="9406"/>
                    <a:pt x="6811" y="9371"/>
                    <a:pt x="6894" y="9311"/>
                  </a:cubicBezTo>
                  <a:cubicBezTo>
                    <a:pt x="6966" y="9263"/>
                    <a:pt x="6978" y="9168"/>
                    <a:pt x="6918" y="9085"/>
                  </a:cubicBezTo>
                  <a:cubicBezTo>
                    <a:pt x="6884" y="9044"/>
                    <a:pt x="6843" y="9023"/>
                    <a:pt x="6798" y="9023"/>
                  </a:cubicBezTo>
                  <a:cubicBezTo>
                    <a:pt x="6764" y="9023"/>
                    <a:pt x="6728" y="9035"/>
                    <a:pt x="6692" y="9061"/>
                  </a:cubicBezTo>
                  <a:lnTo>
                    <a:pt x="6680" y="9073"/>
                  </a:lnTo>
                  <a:lnTo>
                    <a:pt x="6728" y="7835"/>
                  </a:lnTo>
                  <a:cubicBezTo>
                    <a:pt x="6740" y="7478"/>
                    <a:pt x="6609" y="7144"/>
                    <a:pt x="6370" y="6882"/>
                  </a:cubicBezTo>
                  <a:cubicBezTo>
                    <a:pt x="6120" y="6632"/>
                    <a:pt x="5787" y="6489"/>
                    <a:pt x="5430" y="6489"/>
                  </a:cubicBezTo>
                  <a:cubicBezTo>
                    <a:pt x="5073" y="6489"/>
                    <a:pt x="4751" y="6632"/>
                    <a:pt x="4489" y="6882"/>
                  </a:cubicBezTo>
                  <a:cubicBezTo>
                    <a:pt x="4239" y="7144"/>
                    <a:pt x="4120" y="7478"/>
                    <a:pt x="4132" y="7835"/>
                  </a:cubicBezTo>
                  <a:lnTo>
                    <a:pt x="4180" y="9073"/>
                  </a:lnTo>
                  <a:lnTo>
                    <a:pt x="4168" y="9061"/>
                  </a:lnTo>
                  <a:cubicBezTo>
                    <a:pt x="4138" y="9041"/>
                    <a:pt x="4104" y="9032"/>
                    <a:pt x="4070" y="9032"/>
                  </a:cubicBezTo>
                  <a:cubicBezTo>
                    <a:pt x="4023" y="9032"/>
                    <a:pt x="3976" y="9050"/>
                    <a:pt x="3942" y="9085"/>
                  </a:cubicBezTo>
                  <a:cubicBezTo>
                    <a:pt x="3894" y="9168"/>
                    <a:pt x="3918" y="9252"/>
                    <a:pt x="3977" y="9311"/>
                  </a:cubicBezTo>
                  <a:cubicBezTo>
                    <a:pt x="4037" y="9359"/>
                    <a:pt x="4108" y="9406"/>
                    <a:pt x="4192" y="9442"/>
                  </a:cubicBezTo>
                  <a:lnTo>
                    <a:pt x="4215" y="9704"/>
                  </a:lnTo>
                  <a:cubicBezTo>
                    <a:pt x="4215" y="9835"/>
                    <a:pt x="4239" y="9966"/>
                    <a:pt x="4287" y="10085"/>
                  </a:cubicBezTo>
                  <a:cubicBezTo>
                    <a:pt x="3322" y="9859"/>
                    <a:pt x="2441" y="9359"/>
                    <a:pt x="1787" y="8644"/>
                  </a:cubicBezTo>
                  <a:cubicBezTo>
                    <a:pt x="1060" y="7835"/>
                    <a:pt x="655" y="6823"/>
                    <a:pt x="655" y="5775"/>
                  </a:cubicBezTo>
                  <a:cubicBezTo>
                    <a:pt x="655" y="3334"/>
                    <a:pt x="2799" y="1334"/>
                    <a:pt x="5430" y="1334"/>
                  </a:cubicBezTo>
                  <a:close/>
                  <a:moveTo>
                    <a:pt x="6335" y="9549"/>
                  </a:moveTo>
                  <a:lnTo>
                    <a:pt x="6335" y="9668"/>
                  </a:lnTo>
                  <a:cubicBezTo>
                    <a:pt x="6323" y="10156"/>
                    <a:pt x="5918" y="10537"/>
                    <a:pt x="5430" y="10537"/>
                  </a:cubicBezTo>
                  <a:cubicBezTo>
                    <a:pt x="4942" y="10537"/>
                    <a:pt x="4549" y="10145"/>
                    <a:pt x="4525" y="9668"/>
                  </a:cubicBezTo>
                  <a:lnTo>
                    <a:pt x="4525" y="9549"/>
                  </a:lnTo>
                  <a:cubicBezTo>
                    <a:pt x="4787" y="9621"/>
                    <a:pt x="5108" y="9668"/>
                    <a:pt x="5430" y="9668"/>
                  </a:cubicBezTo>
                  <a:cubicBezTo>
                    <a:pt x="5763" y="9668"/>
                    <a:pt x="6073" y="9621"/>
                    <a:pt x="6335" y="9549"/>
                  </a:cubicBezTo>
                  <a:close/>
                  <a:moveTo>
                    <a:pt x="2025" y="0"/>
                  </a:moveTo>
                  <a:cubicBezTo>
                    <a:pt x="905" y="0"/>
                    <a:pt x="1" y="905"/>
                    <a:pt x="1" y="2024"/>
                  </a:cubicBezTo>
                  <a:cubicBezTo>
                    <a:pt x="1" y="2679"/>
                    <a:pt x="322" y="3298"/>
                    <a:pt x="846" y="3668"/>
                  </a:cubicBezTo>
                  <a:cubicBezTo>
                    <a:pt x="501" y="4310"/>
                    <a:pt x="322" y="5025"/>
                    <a:pt x="322" y="5751"/>
                  </a:cubicBezTo>
                  <a:cubicBezTo>
                    <a:pt x="322" y="6882"/>
                    <a:pt x="763" y="7978"/>
                    <a:pt x="1548" y="8835"/>
                  </a:cubicBezTo>
                  <a:cubicBezTo>
                    <a:pt x="2310" y="9668"/>
                    <a:pt x="3358" y="10240"/>
                    <a:pt x="4513" y="10430"/>
                  </a:cubicBezTo>
                  <a:cubicBezTo>
                    <a:pt x="4727" y="10680"/>
                    <a:pt x="5061" y="10847"/>
                    <a:pt x="5430" y="10847"/>
                  </a:cubicBezTo>
                  <a:cubicBezTo>
                    <a:pt x="5799" y="10847"/>
                    <a:pt x="6132" y="10680"/>
                    <a:pt x="6359" y="10430"/>
                  </a:cubicBezTo>
                  <a:cubicBezTo>
                    <a:pt x="7502" y="10240"/>
                    <a:pt x="8537" y="9668"/>
                    <a:pt x="9299" y="8835"/>
                  </a:cubicBezTo>
                  <a:cubicBezTo>
                    <a:pt x="10085" y="7978"/>
                    <a:pt x="10526" y="6882"/>
                    <a:pt x="10526" y="5751"/>
                  </a:cubicBezTo>
                  <a:cubicBezTo>
                    <a:pt x="10526" y="5025"/>
                    <a:pt x="10347" y="4310"/>
                    <a:pt x="10002" y="3668"/>
                  </a:cubicBezTo>
                  <a:cubicBezTo>
                    <a:pt x="10538" y="3298"/>
                    <a:pt x="10859" y="2691"/>
                    <a:pt x="10859" y="2024"/>
                  </a:cubicBezTo>
                  <a:cubicBezTo>
                    <a:pt x="10859" y="905"/>
                    <a:pt x="9954" y="0"/>
                    <a:pt x="8835" y="0"/>
                  </a:cubicBezTo>
                  <a:cubicBezTo>
                    <a:pt x="8025" y="0"/>
                    <a:pt x="7287" y="489"/>
                    <a:pt x="6966" y="1227"/>
                  </a:cubicBezTo>
                  <a:cubicBezTo>
                    <a:pt x="6478" y="1084"/>
                    <a:pt x="5954" y="1012"/>
                    <a:pt x="5430" y="1012"/>
                  </a:cubicBezTo>
                  <a:cubicBezTo>
                    <a:pt x="4906" y="1012"/>
                    <a:pt x="4394" y="1084"/>
                    <a:pt x="3894" y="1227"/>
                  </a:cubicBezTo>
                  <a:cubicBezTo>
                    <a:pt x="3584" y="489"/>
                    <a:pt x="2846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02;p74">
              <a:extLst>
                <a:ext uri="{FF2B5EF4-FFF2-40B4-BE49-F238E27FC236}">
                  <a16:creationId xmlns:a16="http://schemas.microsoft.com/office/drawing/2014/main" id="{442FDAC4-2642-762C-36E1-287D6758E35B}"/>
                </a:ext>
              </a:extLst>
            </p:cNvPr>
            <p:cNvSpPr/>
            <p:nvPr/>
          </p:nvSpPr>
          <p:spPr>
            <a:xfrm>
              <a:off x="4773581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80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89" y="536"/>
                    <a:pt x="1430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80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8" y="263"/>
                    <a:pt x="918" y="167"/>
                  </a:cubicBezTo>
                  <a:cubicBezTo>
                    <a:pt x="918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03;p74">
              <a:extLst>
                <a:ext uri="{FF2B5EF4-FFF2-40B4-BE49-F238E27FC236}">
                  <a16:creationId xmlns:a16="http://schemas.microsoft.com/office/drawing/2014/main" id="{DEBDD6DF-45CA-BA4F-2521-26B50D8E3803}"/>
                </a:ext>
              </a:extLst>
            </p:cNvPr>
            <p:cNvSpPr/>
            <p:nvPr/>
          </p:nvSpPr>
          <p:spPr>
            <a:xfrm>
              <a:off x="4920653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79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77" y="536"/>
                    <a:pt x="1429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79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7" y="263"/>
                    <a:pt x="917" y="167"/>
                  </a:cubicBezTo>
                  <a:cubicBezTo>
                    <a:pt x="917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Pengembangan Kewirausahaan Bersemangat &quot;Mapalus&quot;">
            <a:extLst>
              <a:ext uri="{FF2B5EF4-FFF2-40B4-BE49-F238E27FC236}">
                <a16:creationId xmlns:a16="http://schemas.microsoft.com/office/drawing/2014/main" id="{8FA865CB-D757-136A-9A7F-C083D716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764" y="3434902"/>
            <a:ext cx="1688413" cy="112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B24469A-29DD-6150-7ADD-57ED2A19E3DC}"/>
              </a:ext>
            </a:extLst>
          </p:cNvPr>
          <p:cNvSpPr/>
          <p:nvPr/>
        </p:nvSpPr>
        <p:spPr>
          <a:xfrm>
            <a:off x="3421515" y="3373934"/>
            <a:ext cx="1841671" cy="124117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7" name="Google Shape;1346;p63">
            <a:extLst>
              <a:ext uri="{FF2B5EF4-FFF2-40B4-BE49-F238E27FC236}">
                <a16:creationId xmlns:a16="http://schemas.microsoft.com/office/drawing/2014/main" id="{F475C829-B819-F693-1CB7-26EC9A3811BB}"/>
              </a:ext>
            </a:extLst>
          </p:cNvPr>
          <p:cNvGrpSpPr/>
          <p:nvPr/>
        </p:nvGrpSpPr>
        <p:grpSpPr>
          <a:xfrm>
            <a:off x="2340996" y="3690401"/>
            <a:ext cx="583960" cy="565345"/>
            <a:chOff x="4815575" y="1416800"/>
            <a:chExt cx="73750" cy="71400"/>
          </a:xfrm>
        </p:grpSpPr>
        <p:sp>
          <p:nvSpPr>
            <p:cNvPr id="18" name="Google Shape;1347;p63">
              <a:extLst>
                <a:ext uri="{FF2B5EF4-FFF2-40B4-BE49-F238E27FC236}">
                  <a16:creationId xmlns:a16="http://schemas.microsoft.com/office/drawing/2014/main" id="{D03B726B-5C8C-14C5-2D18-09B9440F9F9F}"/>
                </a:ext>
              </a:extLst>
            </p:cNvPr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8;p63">
              <a:extLst>
                <a:ext uri="{FF2B5EF4-FFF2-40B4-BE49-F238E27FC236}">
                  <a16:creationId xmlns:a16="http://schemas.microsoft.com/office/drawing/2014/main" id="{DC8FA0F5-2EC9-3354-AF72-4ED757847287}"/>
                </a:ext>
              </a:extLst>
            </p:cNvPr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9;p63">
              <a:extLst>
                <a:ext uri="{FF2B5EF4-FFF2-40B4-BE49-F238E27FC236}">
                  <a16:creationId xmlns:a16="http://schemas.microsoft.com/office/drawing/2014/main" id="{7DB512B6-5E82-1FB2-7A3B-4C2B1299BA95}"/>
                </a:ext>
              </a:extLst>
            </p:cNvPr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418;p67">
            <a:extLst>
              <a:ext uri="{FF2B5EF4-FFF2-40B4-BE49-F238E27FC236}">
                <a16:creationId xmlns:a16="http://schemas.microsoft.com/office/drawing/2014/main" id="{036B5525-11A5-7EEC-9824-6971F3EE0CB7}"/>
              </a:ext>
            </a:extLst>
          </p:cNvPr>
          <p:cNvGrpSpPr/>
          <p:nvPr/>
        </p:nvGrpSpPr>
        <p:grpSpPr>
          <a:xfrm>
            <a:off x="6056503" y="3632152"/>
            <a:ext cx="940737" cy="721067"/>
            <a:chOff x="6599718" y="2068734"/>
            <a:chExt cx="940737" cy="721067"/>
          </a:xfrm>
        </p:grpSpPr>
        <p:sp>
          <p:nvSpPr>
            <p:cNvPr id="22" name="Google Shape;8419;p67">
              <a:extLst>
                <a:ext uri="{FF2B5EF4-FFF2-40B4-BE49-F238E27FC236}">
                  <a16:creationId xmlns:a16="http://schemas.microsoft.com/office/drawing/2014/main" id="{2FF06FDA-BD58-3198-96CB-E0858597E43B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20;p67">
              <a:extLst>
                <a:ext uri="{FF2B5EF4-FFF2-40B4-BE49-F238E27FC236}">
                  <a16:creationId xmlns:a16="http://schemas.microsoft.com/office/drawing/2014/main" id="{B840FEB0-6B68-5D82-2ADB-9AA33F04C0C9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21;p67">
              <a:extLst>
                <a:ext uri="{FF2B5EF4-FFF2-40B4-BE49-F238E27FC236}">
                  <a16:creationId xmlns:a16="http://schemas.microsoft.com/office/drawing/2014/main" id="{351F5B30-7911-F995-36FA-C5586509565C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2;p67">
              <a:extLst>
                <a:ext uri="{FF2B5EF4-FFF2-40B4-BE49-F238E27FC236}">
                  <a16:creationId xmlns:a16="http://schemas.microsoft.com/office/drawing/2014/main" id="{B0DE29C6-0BC9-907D-FD54-C2F347336352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23;p67">
              <a:extLst>
                <a:ext uri="{FF2B5EF4-FFF2-40B4-BE49-F238E27FC236}">
                  <a16:creationId xmlns:a16="http://schemas.microsoft.com/office/drawing/2014/main" id="{E2F94036-8CC1-53CA-DB7F-7B0828AB6B22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24;p67">
              <a:extLst>
                <a:ext uri="{FF2B5EF4-FFF2-40B4-BE49-F238E27FC236}">
                  <a16:creationId xmlns:a16="http://schemas.microsoft.com/office/drawing/2014/main" id="{99465EA3-5851-7F54-BF6A-40A1F535DB79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8425;p67">
              <a:extLst>
                <a:ext uri="{FF2B5EF4-FFF2-40B4-BE49-F238E27FC236}">
                  <a16:creationId xmlns:a16="http://schemas.microsoft.com/office/drawing/2014/main" id="{ADA9BEC8-8589-32C1-13E1-8BABC3DBEEAF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29" name="Google Shape;8426;p67">
                <a:extLst>
                  <a:ext uri="{FF2B5EF4-FFF2-40B4-BE49-F238E27FC236}">
                    <a16:creationId xmlns:a16="http://schemas.microsoft.com/office/drawing/2014/main" id="{CCEFBBEA-EA2B-5016-367D-E55B286A241F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427;p67">
                <a:extLst>
                  <a:ext uri="{FF2B5EF4-FFF2-40B4-BE49-F238E27FC236}">
                    <a16:creationId xmlns:a16="http://schemas.microsoft.com/office/drawing/2014/main" id="{07F89CE3-FD4D-F232-7AC5-976DFF778963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428;p67">
                <a:extLst>
                  <a:ext uri="{FF2B5EF4-FFF2-40B4-BE49-F238E27FC236}">
                    <a16:creationId xmlns:a16="http://schemas.microsoft.com/office/drawing/2014/main" id="{B7B20715-F955-46B2-0CD9-E96488369AB2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429;p67">
                <a:extLst>
                  <a:ext uri="{FF2B5EF4-FFF2-40B4-BE49-F238E27FC236}">
                    <a16:creationId xmlns:a16="http://schemas.microsoft.com/office/drawing/2014/main" id="{B51727F2-57F9-51B8-B362-F106459040E1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430;p67">
                <a:extLst>
                  <a:ext uri="{FF2B5EF4-FFF2-40B4-BE49-F238E27FC236}">
                    <a16:creationId xmlns:a16="http://schemas.microsoft.com/office/drawing/2014/main" id="{9D4A0964-B40D-2C65-F34A-103EB2576B83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431;p67">
                <a:extLst>
                  <a:ext uri="{FF2B5EF4-FFF2-40B4-BE49-F238E27FC236}">
                    <a16:creationId xmlns:a16="http://schemas.microsoft.com/office/drawing/2014/main" id="{559A290D-5DD3-09FB-9A81-F163881FD63E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" name="Google Shape;8432;p67">
                <a:extLst>
                  <a:ext uri="{FF2B5EF4-FFF2-40B4-BE49-F238E27FC236}">
                    <a16:creationId xmlns:a16="http://schemas.microsoft.com/office/drawing/2014/main" id="{6524E640-3DE5-671E-3D86-F3C34E8F1E41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36" name="Google Shape;8433;p67">
                  <a:extLst>
                    <a:ext uri="{FF2B5EF4-FFF2-40B4-BE49-F238E27FC236}">
                      <a16:creationId xmlns:a16="http://schemas.microsoft.com/office/drawing/2014/main" id="{F19A44A2-6D19-8093-0911-7A03B6EFED10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8434;p67">
                  <a:extLst>
                    <a:ext uri="{FF2B5EF4-FFF2-40B4-BE49-F238E27FC236}">
                      <a16:creationId xmlns:a16="http://schemas.microsoft.com/office/drawing/2014/main" id="{819F505F-7D0F-2F9C-2F1A-B11345BA50AB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8435;p67">
                  <a:extLst>
                    <a:ext uri="{FF2B5EF4-FFF2-40B4-BE49-F238E27FC236}">
                      <a16:creationId xmlns:a16="http://schemas.microsoft.com/office/drawing/2014/main" id="{90888691-82CE-0113-E860-0E4B760ABA02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8436;p67">
                  <a:extLst>
                    <a:ext uri="{FF2B5EF4-FFF2-40B4-BE49-F238E27FC236}">
                      <a16:creationId xmlns:a16="http://schemas.microsoft.com/office/drawing/2014/main" id="{CE678AC2-6094-C3E4-F3B6-8FF760699696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8437;p67">
                  <a:extLst>
                    <a:ext uri="{FF2B5EF4-FFF2-40B4-BE49-F238E27FC236}">
                      <a16:creationId xmlns:a16="http://schemas.microsoft.com/office/drawing/2014/main" id="{2A0B18FB-045B-2E14-C6BC-7BE5A6D4012B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8438;p67">
                  <a:extLst>
                    <a:ext uri="{FF2B5EF4-FFF2-40B4-BE49-F238E27FC236}">
                      <a16:creationId xmlns:a16="http://schemas.microsoft.com/office/drawing/2014/main" id="{352D67BA-367C-01E5-6EA2-3B916B0EEFE7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8439;p67">
                  <a:extLst>
                    <a:ext uri="{FF2B5EF4-FFF2-40B4-BE49-F238E27FC236}">
                      <a16:creationId xmlns:a16="http://schemas.microsoft.com/office/drawing/2014/main" id="{3756E6BE-60F4-C24F-C1B6-870C096A4DFE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9592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895350" y="1055370"/>
            <a:ext cx="7353300" cy="3032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d-ID" sz="11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d-ID" sz="1400" dirty="0">
                <a:solidFill>
                  <a:srgbClr val="0070C0"/>
                </a:solidFill>
                <a:latin typeface="Anek Telugu" panose="020B0604020202020204" charset="0"/>
                <a:cs typeface="Anek Telugu" panose="020B0604020202020204" charset="0"/>
              </a:rPr>
              <a:t>F</a:t>
            </a:r>
            <a:r>
              <a:rPr lang="id-ID" sz="1400" dirty="0">
                <a:solidFill>
                  <a:srgbClr val="0070C0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ungsi manajemen bisnis bagi seorang </a:t>
            </a:r>
            <a:r>
              <a:rPr lang="id-ID" sz="1400" dirty="0" err="1">
                <a:solidFill>
                  <a:srgbClr val="0070C0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wirausahaan</a:t>
            </a:r>
            <a:r>
              <a:rPr lang="id-ID" sz="1400" dirty="0">
                <a:solidFill>
                  <a:srgbClr val="0070C0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:</a:t>
            </a:r>
            <a:b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</a:br>
            <a: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a. </a:t>
            </a:r>
            <a:r>
              <a:rPr lang="id-ID" sz="1400" dirty="0" err="1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Planning</a:t>
            </a:r>
            <a: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 (Perencanaan); </a:t>
            </a:r>
            <a: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Untuk membangun bisnis tentu diperlukan semacam rencana, seperti rencana pemasaran, produk yang dijual,     promo yang akan ditawarkan, pembukuan atau lainnya.</a:t>
            </a:r>
            <a:b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</a:br>
            <a: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b. </a:t>
            </a:r>
            <a:r>
              <a:rPr lang="id-ID" sz="1400" dirty="0" err="1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Organizing</a:t>
            </a:r>
            <a: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 (Pengelompokan); </a:t>
            </a:r>
            <a:r>
              <a:rPr lang="id-ID" sz="1400" b="0" dirty="0" err="1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Organizing</a:t>
            </a:r>
            <a: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 atau pengelompokan bisa terkait dengan tenaga kerja. </a:t>
            </a:r>
            <a:b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</a:br>
            <a: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c. </a:t>
            </a:r>
            <a:r>
              <a:rPr lang="id-ID" sz="1400" dirty="0" err="1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Staffing</a:t>
            </a:r>
            <a: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; </a:t>
            </a:r>
            <a: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Berkaitan langsung dengan </a:t>
            </a:r>
            <a:r>
              <a:rPr lang="id-ID" sz="1400" b="0" dirty="0" err="1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pengelolan</a:t>
            </a:r>
            <a: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 sumber daya yang ada di perusahaan seperti bahan baku produk, mesin produksi, sarana pendukung dan lain sebagainya. </a:t>
            </a:r>
            <a:b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</a:br>
            <a: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d. </a:t>
            </a:r>
            <a:r>
              <a:rPr lang="id-ID" sz="1400" dirty="0" err="1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Directing</a:t>
            </a:r>
            <a: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; </a:t>
            </a:r>
            <a: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Sebagai termaktub dalam ciri-ciri seorang wirausaha yaitu kepemimpinan, pada fungsi manajemen bisnis ini, sangat diperlukan. </a:t>
            </a:r>
            <a:b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</a:br>
            <a: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e. </a:t>
            </a:r>
            <a:r>
              <a:rPr lang="id-ID" sz="1400" dirty="0" err="1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Controlling</a:t>
            </a:r>
            <a:r>
              <a:rPr lang="id-ID" sz="140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; </a:t>
            </a:r>
            <a:r>
              <a:rPr lang="id-ID" sz="1400" b="0" dirty="0" err="1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Controlling</a:t>
            </a:r>
            <a: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  <a:t> atau pengawasan semata adalah observasi apakah sistem kerja dilakukan sesuai kerja atau tidak. Dengan adanya pengawasan inilah poin-poin penting yang akan dijadikan evaluasi harus dicatat. Begitu juga dengan kesulitan-kesulitan yang dialami.</a:t>
            </a:r>
            <a:b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</a:br>
            <a:br>
              <a:rPr lang="id-ID" sz="1400" b="0" dirty="0">
                <a:solidFill>
                  <a:schemeClr val="tx1"/>
                </a:solidFill>
                <a:effectLst/>
                <a:latin typeface="Anek Telugu" panose="020B0604020202020204" charset="0"/>
                <a:cs typeface="Anek Telugu" panose="020B0604020202020204" charset="0"/>
              </a:rPr>
            </a:br>
            <a:br>
              <a:rPr lang="id-ID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endParaRPr dirty="0">
              <a:solidFill>
                <a:schemeClr val="tx1"/>
              </a:solidFill>
            </a:endParaRPr>
          </a:p>
        </p:txBody>
      </p:sp>
      <p:grpSp>
        <p:nvGrpSpPr>
          <p:cNvPr id="18" name="Google Shape;1410;p63">
            <a:extLst>
              <a:ext uri="{FF2B5EF4-FFF2-40B4-BE49-F238E27FC236}">
                <a16:creationId xmlns:a16="http://schemas.microsoft.com/office/drawing/2014/main" id="{849E403F-FD5A-32B4-7F5E-6AC1B757FAF1}"/>
              </a:ext>
            </a:extLst>
          </p:cNvPr>
          <p:cNvGrpSpPr/>
          <p:nvPr/>
        </p:nvGrpSpPr>
        <p:grpSpPr>
          <a:xfrm>
            <a:off x="1569192" y="696387"/>
            <a:ext cx="1959041" cy="208784"/>
            <a:chOff x="6336019" y="3733725"/>
            <a:chExt cx="2566206" cy="351310"/>
          </a:xfrm>
        </p:grpSpPr>
        <p:sp>
          <p:nvSpPr>
            <p:cNvPr id="19" name="Google Shape;1411;p63">
              <a:extLst>
                <a:ext uri="{FF2B5EF4-FFF2-40B4-BE49-F238E27FC236}">
                  <a16:creationId xmlns:a16="http://schemas.microsoft.com/office/drawing/2014/main" id="{254CCCD5-5150-A7C3-06E6-C31286C998EA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12;p63">
              <a:extLst>
                <a:ext uri="{FF2B5EF4-FFF2-40B4-BE49-F238E27FC236}">
                  <a16:creationId xmlns:a16="http://schemas.microsoft.com/office/drawing/2014/main" id="{CC432293-7660-1219-9C0E-4A0553BBF295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13;p63">
              <a:extLst>
                <a:ext uri="{FF2B5EF4-FFF2-40B4-BE49-F238E27FC236}">
                  <a16:creationId xmlns:a16="http://schemas.microsoft.com/office/drawing/2014/main" id="{E04ADDE0-E3F5-2391-917C-10EDC3579C46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14;p63">
              <a:extLst>
                <a:ext uri="{FF2B5EF4-FFF2-40B4-BE49-F238E27FC236}">
                  <a16:creationId xmlns:a16="http://schemas.microsoft.com/office/drawing/2014/main" id="{769D539A-4485-9F62-5AC8-D32A8B3B0EC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410;p63">
            <a:extLst>
              <a:ext uri="{FF2B5EF4-FFF2-40B4-BE49-F238E27FC236}">
                <a16:creationId xmlns:a16="http://schemas.microsoft.com/office/drawing/2014/main" id="{69531272-08A1-2D31-3A7B-5C128BDC6769}"/>
              </a:ext>
            </a:extLst>
          </p:cNvPr>
          <p:cNvGrpSpPr/>
          <p:nvPr/>
        </p:nvGrpSpPr>
        <p:grpSpPr>
          <a:xfrm>
            <a:off x="5546832" y="4133937"/>
            <a:ext cx="1959041" cy="208784"/>
            <a:chOff x="6336019" y="3733725"/>
            <a:chExt cx="2566206" cy="351310"/>
          </a:xfrm>
        </p:grpSpPr>
        <p:sp>
          <p:nvSpPr>
            <p:cNvPr id="24" name="Google Shape;1411;p63">
              <a:extLst>
                <a:ext uri="{FF2B5EF4-FFF2-40B4-BE49-F238E27FC236}">
                  <a16:creationId xmlns:a16="http://schemas.microsoft.com/office/drawing/2014/main" id="{1C938400-EDC6-25B5-CDBD-68CD67948195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12;p63">
              <a:extLst>
                <a:ext uri="{FF2B5EF4-FFF2-40B4-BE49-F238E27FC236}">
                  <a16:creationId xmlns:a16="http://schemas.microsoft.com/office/drawing/2014/main" id="{1C4D4A59-A025-7CCF-09EA-D9DFC77F732D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13;p63">
              <a:extLst>
                <a:ext uri="{FF2B5EF4-FFF2-40B4-BE49-F238E27FC236}">
                  <a16:creationId xmlns:a16="http://schemas.microsoft.com/office/drawing/2014/main" id="{28584E51-CE9B-4299-47AA-BDBCF19BB7C4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14;p63">
              <a:extLst>
                <a:ext uri="{FF2B5EF4-FFF2-40B4-BE49-F238E27FC236}">
                  <a16:creationId xmlns:a16="http://schemas.microsoft.com/office/drawing/2014/main" id="{397CFDA2-9E42-10C2-9D8C-805B0125E1A3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9143;p69">
            <a:extLst>
              <a:ext uri="{FF2B5EF4-FFF2-40B4-BE49-F238E27FC236}">
                <a16:creationId xmlns:a16="http://schemas.microsoft.com/office/drawing/2014/main" id="{FB779C58-E0DD-B074-5EB0-A13E3FC49FE0}"/>
              </a:ext>
            </a:extLst>
          </p:cNvPr>
          <p:cNvGrpSpPr/>
          <p:nvPr/>
        </p:nvGrpSpPr>
        <p:grpSpPr>
          <a:xfrm>
            <a:off x="1054463" y="579200"/>
            <a:ext cx="370168" cy="325965"/>
            <a:chOff x="1404617" y="3226962"/>
            <a:chExt cx="370168" cy="325965"/>
          </a:xfrm>
        </p:grpSpPr>
        <p:sp>
          <p:nvSpPr>
            <p:cNvPr id="29" name="Google Shape;9144;p69">
              <a:extLst>
                <a:ext uri="{FF2B5EF4-FFF2-40B4-BE49-F238E27FC236}">
                  <a16:creationId xmlns:a16="http://schemas.microsoft.com/office/drawing/2014/main" id="{120D8FEA-2959-5952-FAB5-680B308B7CD3}"/>
                </a:ext>
              </a:extLst>
            </p:cNvPr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45;p69">
              <a:extLst>
                <a:ext uri="{FF2B5EF4-FFF2-40B4-BE49-F238E27FC236}">
                  <a16:creationId xmlns:a16="http://schemas.microsoft.com/office/drawing/2014/main" id="{42403B5C-8105-E060-F2D3-D2168B0BDD17}"/>
                </a:ext>
              </a:extLst>
            </p:cNvPr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46;p69">
              <a:extLst>
                <a:ext uri="{FF2B5EF4-FFF2-40B4-BE49-F238E27FC236}">
                  <a16:creationId xmlns:a16="http://schemas.microsoft.com/office/drawing/2014/main" id="{65A61B49-9DFC-449C-5267-4D7E64A7F388}"/>
                </a:ext>
              </a:extLst>
            </p:cNvPr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47;p69">
              <a:extLst>
                <a:ext uri="{FF2B5EF4-FFF2-40B4-BE49-F238E27FC236}">
                  <a16:creationId xmlns:a16="http://schemas.microsoft.com/office/drawing/2014/main" id="{A568E7DD-63A9-6840-64AD-F95131002A25}"/>
                </a:ext>
              </a:extLst>
            </p:cNvPr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48;p69">
              <a:extLst>
                <a:ext uri="{FF2B5EF4-FFF2-40B4-BE49-F238E27FC236}">
                  <a16:creationId xmlns:a16="http://schemas.microsoft.com/office/drawing/2014/main" id="{31E0D437-5A4D-CF04-C9FA-04EA65A08E61}"/>
                </a:ext>
              </a:extLst>
            </p:cNvPr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49;p69">
              <a:extLst>
                <a:ext uri="{FF2B5EF4-FFF2-40B4-BE49-F238E27FC236}">
                  <a16:creationId xmlns:a16="http://schemas.microsoft.com/office/drawing/2014/main" id="{17B05884-D258-5586-D1A0-21AE6BF90956}"/>
                </a:ext>
              </a:extLst>
            </p:cNvPr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50;p69">
              <a:extLst>
                <a:ext uri="{FF2B5EF4-FFF2-40B4-BE49-F238E27FC236}">
                  <a16:creationId xmlns:a16="http://schemas.microsoft.com/office/drawing/2014/main" id="{D203EE87-0B49-5DBE-E573-767AFCBF8321}"/>
                </a:ext>
              </a:extLst>
            </p:cNvPr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1;p69">
              <a:extLst>
                <a:ext uri="{FF2B5EF4-FFF2-40B4-BE49-F238E27FC236}">
                  <a16:creationId xmlns:a16="http://schemas.microsoft.com/office/drawing/2014/main" id="{75D844BD-6D1D-616A-FE43-8DBC577E2A95}"/>
                </a:ext>
              </a:extLst>
            </p:cNvPr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52;p69">
              <a:extLst>
                <a:ext uri="{FF2B5EF4-FFF2-40B4-BE49-F238E27FC236}">
                  <a16:creationId xmlns:a16="http://schemas.microsoft.com/office/drawing/2014/main" id="{4E03A9AD-2B84-8B57-9DB3-AD2680BA73DC}"/>
                </a:ext>
              </a:extLst>
            </p:cNvPr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9153;p69">
            <a:extLst>
              <a:ext uri="{FF2B5EF4-FFF2-40B4-BE49-F238E27FC236}">
                <a16:creationId xmlns:a16="http://schemas.microsoft.com/office/drawing/2014/main" id="{11E97206-EADC-6226-A616-461628DF4EB2}"/>
              </a:ext>
            </a:extLst>
          </p:cNvPr>
          <p:cNvGrpSpPr/>
          <p:nvPr/>
        </p:nvGrpSpPr>
        <p:grpSpPr>
          <a:xfrm>
            <a:off x="5093186" y="4088130"/>
            <a:ext cx="366389" cy="354481"/>
            <a:chOff x="1954741" y="3212419"/>
            <a:chExt cx="366389" cy="354481"/>
          </a:xfrm>
        </p:grpSpPr>
        <p:sp>
          <p:nvSpPr>
            <p:cNvPr id="39" name="Google Shape;9154;p69">
              <a:extLst>
                <a:ext uri="{FF2B5EF4-FFF2-40B4-BE49-F238E27FC236}">
                  <a16:creationId xmlns:a16="http://schemas.microsoft.com/office/drawing/2014/main" id="{169D264D-9C4E-7C0C-B461-D78788C7D005}"/>
                </a:ext>
              </a:extLst>
            </p:cNvPr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55;p69">
              <a:extLst>
                <a:ext uri="{FF2B5EF4-FFF2-40B4-BE49-F238E27FC236}">
                  <a16:creationId xmlns:a16="http://schemas.microsoft.com/office/drawing/2014/main" id="{652C844E-5214-E15B-529A-F242E3B39AB0}"/>
                </a:ext>
              </a:extLst>
            </p:cNvPr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156;p69">
              <a:extLst>
                <a:ext uri="{FF2B5EF4-FFF2-40B4-BE49-F238E27FC236}">
                  <a16:creationId xmlns:a16="http://schemas.microsoft.com/office/drawing/2014/main" id="{EB26B520-DCA1-E3FA-2F8D-D5D4EE0BAA43}"/>
                </a:ext>
              </a:extLst>
            </p:cNvPr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57;p69">
              <a:extLst>
                <a:ext uri="{FF2B5EF4-FFF2-40B4-BE49-F238E27FC236}">
                  <a16:creationId xmlns:a16="http://schemas.microsoft.com/office/drawing/2014/main" id="{1F5908AF-63F1-3DAE-BBD8-490C60B530CE}"/>
                </a:ext>
              </a:extLst>
            </p:cNvPr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58;p69">
              <a:extLst>
                <a:ext uri="{FF2B5EF4-FFF2-40B4-BE49-F238E27FC236}">
                  <a16:creationId xmlns:a16="http://schemas.microsoft.com/office/drawing/2014/main" id="{39829B1A-9359-B223-A9F7-FBF1CACBA690}"/>
                </a:ext>
              </a:extLst>
            </p:cNvPr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59;p69">
              <a:extLst>
                <a:ext uri="{FF2B5EF4-FFF2-40B4-BE49-F238E27FC236}">
                  <a16:creationId xmlns:a16="http://schemas.microsoft.com/office/drawing/2014/main" id="{E51CDA21-CBD8-4C32-7DC5-6E1BC578CD39}"/>
                </a:ext>
              </a:extLst>
            </p:cNvPr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60;p69">
              <a:extLst>
                <a:ext uri="{FF2B5EF4-FFF2-40B4-BE49-F238E27FC236}">
                  <a16:creationId xmlns:a16="http://schemas.microsoft.com/office/drawing/2014/main" id="{9A7AC93C-F511-D71F-056D-57F22CA8A19D}"/>
                </a:ext>
              </a:extLst>
            </p:cNvPr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582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/>
    </p:bldLst>
  </p:timing>
</p:sld>
</file>

<file path=ppt/theme/theme1.xml><?xml version="1.0" encoding="utf-8"?>
<a:theme xmlns:a="http://schemas.openxmlformats.org/drawingml/2006/main" name="Recruitment Solutions Company Profile by Slidesgo">
  <a:themeElements>
    <a:clrScheme name="Simple Light">
      <a:dk1>
        <a:srgbClr val="070709"/>
      </a:dk1>
      <a:lt1>
        <a:srgbClr val="014C73"/>
      </a:lt1>
      <a:dk2>
        <a:srgbClr val="9CD9DE"/>
      </a:dk2>
      <a:lt2>
        <a:srgbClr val="D2CFCA"/>
      </a:lt2>
      <a:accent1>
        <a:srgbClr val="EFEDEA"/>
      </a:accent1>
      <a:accent2>
        <a:srgbClr val="FFFFFF"/>
      </a:accent2>
      <a:accent3>
        <a:srgbClr val="E4796C"/>
      </a:accent3>
      <a:accent4>
        <a:srgbClr val="FFFFFF"/>
      </a:accent4>
      <a:accent5>
        <a:srgbClr val="FFFFFF"/>
      </a:accent5>
      <a:accent6>
        <a:srgbClr val="FFFFFF"/>
      </a:accent6>
      <a:hlink>
        <a:srgbClr val="0707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953</Words>
  <Application>Microsoft Office PowerPoint</Application>
  <PresentationFormat>Peragaan Layar (16:9)</PresentationFormat>
  <Paragraphs>98</Paragraphs>
  <Slides>12</Slides>
  <Notes>12</Notes>
  <HiddenSlides>0</HiddenSlides>
  <MMClips>1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12</vt:i4>
      </vt:variant>
    </vt:vector>
  </HeadingPairs>
  <TitlesOfParts>
    <vt:vector size="18" baseType="lpstr">
      <vt:lpstr>Arial</vt:lpstr>
      <vt:lpstr>Anek Telugu</vt:lpstr>
      <vt:lpstr>Anek Telugu ExtraBold</vt:lpstr>
      <vt:lpstr>Calibri</vt:lpstr>
      <vt:lpstr>Bebas Neue</vt:lpstr>
      <vt:lpstr>Recruitment Solutions Company Profile by Slidesgo</vt:lpstr>
      <vt:lpstr>ENTREPRENEUR PREPARATION.</vt:lpstr>
      <vt:lpstr>01</vt:lpstr>
      <vt:lpstr>Kesiapan Berwirausahaan</vt:lpstr>
      <vt:lpstr>WE ARE HIRING</vt:lpstr>
      <vt:lpstr>WE ARE HIRING</vt:lpstr>
      <vt:lpstr>WE ARE HIRING</vt:lpstr>
      <vt:lpstr>Kesiapan Sumber Daya </vt:lpstr>
      <vt:lpstr>2.1.6 Menyusun Rencana Usaha </vt:lpstr>
      <vt:lpstr> Fungsi manajemen bisnis bagi seorang wirausahaan : a. Planning (Perencanaan); Untuk membangun bisnis tentu diperlukan semacam rencana, seperti rencana pemasaran, produk yang dijual,     promo yang akan ditawarkan, pembukuan atau lainnya. b. Organizing (Pengelompokan); Organizing atau pengelompokan bisa terkait dengan tenaga kerja.  c. Staffing; Berkaitan langsung dengan pengelolan sumber daya yang ada di perusahaan seperti bahan baku produk, mesin produksi, sarana pendukung dan lain sebagainya.  d. Directing; Sebagai termaktub dalam ciri-ciri seorang wirausaha yaitu kepemimpinan, pada fungsi manajemen bisnis ini, sangat diperlukan.  e. Controlling; Controlling atau pengawasan semata adalah observasi apakah sistem kerja dilakukan sesuai kerja atau tidak. Dengan adanya pengawasan inilah poin-poin penting yang akan dijadikan evaluasi harus dicatat. Begitu juga dengan kesulitan-kesulitan yang dialami.   </vt:lpstr>
      <vt:lpstr> Contoh Persiapan modal usaha </vt:lpstr>
      <vt:lpstr>Presentasi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 PREPARATION.</dc:title>
  <cp:lastModifiedBy>Eqy Farha Gunawan</cp:lastModifiedBy>
  <cp:revision>6</cp:revision>
  <dcterms:modified xsi:type="dcterms:W3CDTF">2022-10-18T11:44:05Z</dcterms:modified>
</cp:coreProperties>
</file>